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7"/>
  </p:notesMasterIdLst>
  <p:sldIdLst>
    <p:sldId id="259" r:id="rId6"/>
  </p:sldIdLst>
  <p:sldSz cx="9906000" cy="6858000" type="A4"/>
  <p:notesSz cx="6792913" cy="9925050"/>
  <p:custDataLst>
    <p:tags r:id="rId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FF6600"/>
    <a:srgbClr val="FFFF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89383" autoAdjust="0"/>
  </p:normalViewPr>
  <p:slideViewPr>
    <p:cSldViewPr>
      <p:cViewPr varScale="1">
        <p:scale>
          <a:sx n="99" d="100"/>
          <a:sy n="99" d="100"/>
        </p:scale>
        <p:origin x="248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4A3F-6DDF-43F2-9CA4-9E1D8A23278C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1239838"/>
            <a:ext cx="48402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CDC-80B5-454B-854A-A0120F8F4F47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7CDC-80B5-454B-854A-A0120F8F4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C475D64C-5C35-4710-85EE-559A45758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82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A8C93A83-F54F-4AC9-86B6-DDCE2C6BF7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FCDA5446-59A4-4895-A16D-AAD063ABE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02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D7986FA7-61C1-421E-ADBA-0EF1CBA1466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992BA73F-CB5C-4A3F-BCEE-63AF6E9AF9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56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3629176B-9D42-491A-9119-62E1A910768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1F6CFD7-7668-4054-BDAA-229B4BE2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40" y="1121879"/>
            <a:ext cx="742872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A1F81A8A-F1D4-46BB-BA94-5F78A52B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640" y="3601819"/>
            <a:ext cx="742872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5A202372-012A-45D1-8C82-35115EB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C18D9812-F7D6-4729-8306-4BB3BB6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5C87C7DC-FE2C-426B-B4E7-901D4566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3AAFC-5EDE-402A-ABA4-49517718F453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5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7FCD757-81E6-43D5-8484-34F51EA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3D1EF704-EF9F-4639-A4BE-C657247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6BD7890B-C1EA-4785-9BF3-9818DA2D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C80ED6F3-9A38-4955-B500-86F62C5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26877513-0328-402F-9A6C-70A900F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91C9D-6FDB-4D53-BD64-D178ADDC7CA1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1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E1042AD-F42B-488D-81DA-DD5C2187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1709460"/>
            <a:ext cx="854412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05C96F6A-30AB-4027-A332-AFA2D67C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81" y="4589763"/>
            <a:ext cx="854412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819F8469-305E-43C7-8803-AD9C3D32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7FC97625-40D2-4474-89BF-AD2073C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7AB3596-C43F-4BB4-BFB9-3BB2F0F0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F93745-BFC2-43C5-9318-0AB3A260AD66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25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46CBFF5-B087-42C9-9403-7FA29DF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B737DE1A-6168-4ED0-92CC-8139680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D423F9BB-D4AD-4E28-8C90-4E4B6BC1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BE9CF5A1-1350-4365-B5CD-9C3EE5A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AD65050A-BBBF-402F-9508-36D1C89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CFACDCE3-7228-43A7-AA53-B21AE85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85A3C-63BF-41FB-B681-BF65C1DFC2A0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04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E0ACEC2-BFB8-431F-B178-4211A8CA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1" y="365798"/>
            <a:ext cx="8544120" cy="13249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0C95D13A-2F86-47F1-96A3-A70A5558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20" y="1680657"/>
            <a:ext cx="419172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0D7AFB5-0FC5-48F4-9285-E2665490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20" y="2504424"/>
            <a:ext cx="419172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="" xmlns:a16="http://schemas.microsoft.com/office/drawing/2014/main" id="{4397556E-3923-4ECC-AB41-30B89F81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00" y="1680657"/>
            <a:ext cx="421044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="" xmlns:a16="http://schemas.microsoft.com/office/drawing/2014/main" id="{352337F7-FCD3-4A10-B37D-A1BCCD87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00" y="2504424"/>
            <a:ext cx="421044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="" xmlns:a16="http://schemas.microsoft.com/office/drawing/2014/main" id="{1180E839-6CB3-414B-8216-7557495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="" xmlns:a16="http://schemas.microsoft.com/office/drawing/2014/main" id="{C61E16D2-5435-4CF8-AFC2-77918CB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="" xmlns:a16="http://schemas.microsoft.com/office/drawing/2014/main" id="{2B01A410-C96D-4E95-95F3-8386AA4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5EF18-AA17-466C-8995-30B16313BBA5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7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4F584F75-75E9-4CF9-841D-ACB39D94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="" xmlns:a16="http://schemas.microsoft.com/office/drawing/2014/main" id="{C1D5C0AD-7E73-4F7F-B512-061BAD9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="" xmlns:a16="http://schemas.microsoft.com/office/drawing/2014/main" id="{7BB04357-DC7A-422D-BF55-4DF389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="" xmlns:a16="http://schemas.microsoft.com/office/drawing/2014/main" id="{E6419DAB-73E9-418B-85E4-B5EE9E6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01423-3A24-404E-9A2D-0ABF8AB58DFE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77D38E2C-D61D-4D1A-9870-52482638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80A01D1B-B70D-4A0A-BC88-A3F9A6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C45A956A-48F1-49A8-AA99-2909B65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0EFDF-43E7-4BC5-90C1-BB3E0730CEFB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79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CD33D50-9D6A-4A5C-ACF2-AFFA80B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66C8A98-E314-44E2-B67F-645E462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42F0B16D-D68F-4A0C-A2F6-3FD7AEAD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1554EB13-ECFD-4004-804E-EC43A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8AA519C9-4DFB-486E-BBFE-7B5F51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A7B21077-74FE-444D-BCE0-3CE2276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693A-E587-4A87-8CDB-04052177F91C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83A15F1B-7C3E-4B13-B0ED-AB1FE6F7E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89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4777E7EC-FB7A-41E1-85D2-B8E02C16C5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E89C4C6-7852-41FA-BE9E-C8D603F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="" xmlns:a16="http://schemas.microsoft.com/office/drawing/2014/main" id="{BABF6C82-4DD3-4312-B619-8947FD4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9A86011C-AD63-4860-BA30-8050D49C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44B3AE61-CC26-4258-91CA-C33E018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808EEC69-5634-4408-A3EF-F9C168E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034B294A-8468-4049-A00C-89A1AB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9BB95-D478-443D-B712-8E9559F48000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38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1C27925D-F7A2-44A5-9E5A-EDA3A6BC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4EA1F8DE-431C-47B2-A2A9-7B66ECE7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EFFA443D-F3A9-4AA7-B58C-9B341006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FA101EF5-543A-4E03-AC6A-9C88F6C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91135614-AA99-4E30-8341-53E0CF0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CCD-3B18-47D5-A148-511E09F4F79A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3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="" xmlns:a16="http://schemas.microsoft.com/office/drawing/2014/main" id="{4C8B2273-0690-476C-BE85-2FF59CFC8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8201" y="273629"/>
            <a:ext cx="2224560" cy="529399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128562FC-435C-4D03-8752-AC625CB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23920" cy="5293996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077948FE-20E7-44B1-A817-B77DF15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12BF600-A773-4D9D-A1C1-84FA390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22B5BE70-ACC6-46AE-B58D-6E61DACC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38EE8-8539-4080-AA64-F9E18093433E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B99B1D34-4986-491C-8EA0-F773871DC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59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114E5686-F9A5-4A45-AD38-AE42E46B8B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FD84DB1C-C2AA-44B0-A744-C8D7F76832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88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A0EF805E-727A-48F9-8288-FC2C06B69D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32B3CE5D-4A9B-43C6-BAFE-6E2FCDC9E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1097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9BD171FD-EB90-4CA8-AE93-8E5DD4CE59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09C45570-50D9-47A0-8142-8D0183D55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8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1640B410-9515-47D5-8853-A100B38EFD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F8808F4C-D9E5-4282-B6CC-8F564A7EED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343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47C048FA-BA0D-410A-8F9A-7201F6BF7F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F4F2C256-ED27-45F3-894B-87788DD72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53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44D6D721-443E-440D-B04B-457070897E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35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7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37550" y="630555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135063">
              <a:defRPr/>
            </a:pPr>
            <a:r>
              <a:rPr lang="en-GB" sz="1200" dirty="0"/>
              <a:t>12,5 x 25 meter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308725"/>
            <a:ext cx="1527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C60D0987-1C1B-49DE-B65E-B31145408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08" y="273352"/>
            <a:ext cx="8898220" cy="11303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189D2411-AB9F-4894-8A94-35E969D0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4208" y="1604188"/>
            <a:ext cx="8898220" cy="3963441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3BA34C4E-B80F-45CE-AD89-B2E8219AF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94562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2DE1C5F9-DCFD-4D5B-8CB3-DC26385E23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87996" y="6246927"/>
            <a:ext cx="3124795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7768813-1B8D-43D0-841C-C44EB3EC69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2515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39DFD70-D03B-4F0C-8F0B-BEC6EBD59116}" type="slidenum"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07259" algn="l"/>
          <a:tab pos="814846" algn="l"/>
          <a:tab pos="1222434" algn="l"/>
          <a:tab pos="1630021" algn="l"/>
          <a:tab pos="2037607" algn="l"/>
          <a:tab pos="2445194" algn="l"/>
          <a:tab pos="2852781" algn="l"/>
          <a:tab pos="3260368" algn="l"/>
          <a:tab pos="3667954" algn="l"/>
          <a:tab pos="4075542" algn="l"/>
          <a:tab pos="4483127" algn="l"/>
          <a:tab pos="4890715" algn="l"/>
          <a:tab pos="5298302" algn="l"/>
          <a:tab pos="5705889" algn="l"/>
          <a:tab pos="6113476" algn="l"/>
          <a:tab pos="6521062" algn="l"/>
          <a:tab pos="6928649" algn="l"/>
          <a:tab pos="7336235" algn="l"/>
          <a:tab pos="7743823" algn="l"/>
          <a:tab pos="8151410" algn="l"/>
        </a:tabLst>
        <a:defRPr lang="fi-FI" sz="3992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</p:titleStyle>
    <p:bodyStyle>
      <a:lvl1pPr marL="310916" marR="0" indent="-310916" algn="l" rtl="0" hangingPunct="0">
        <a:lnSpc>
          <a:spcPct val="93000"/>
        </a:lnSpc>
        <a:spcBef>
          <a:spcPts val="1281"/>
        </a:spcBef>
        <a:spcAft>
          <a:spcPts val="0"/>
        </a:spcAft>
        <a:tabLst>
          <a:tab pos="310916" algn="l"/>
          <a:tab pos="407260" algn="l"/>
          <a:tab pos="814847" algn="l"/>
          <a:tab pos="1222434" algn="l"/>
          <a:tab pos="1630021" algn="l"/>
          <a:tab pos="2037607" algn="l"/>
          <a:tab pos="2445194" algn="l"/>
          <a:tab pos="2852781" algn="l"/>
          <a:tab pos="3260367" algn="l"/>
          <a:tab pos="3667955" algn="l"/>
          <a:tab pos="4075541" algn="l"/>
          <a:tab pos="4482802" algn="l"/>
          <a:tab pos="4890389" algn="l"/>
          <a:tab pos="5297975" algn="l"/>
          <a:tab pos="5705562" algn="l"/>
          <a:tab pos="6113148" algn="l"/>
          <a:tab pos="6520736" algn="l"/>
          <a:tab pos="6928322" algn="l"/>
          <a:tab pos="7335910" algn="l"/>
          <a:tab pos="7743496" algn="l"/>
          <a:tab pos="8151083" algn="l"/>
        </a:tabLst>
        <a:defRPr lang="fi-FI" sz="2903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87" Type="http://schemas.openxmlformats.org/officeDocument/2006/relationships/image" Target="../media/image87.png"/><Relationship Id="rId5" Type="http://schemas.openxmlformats.org/officeDocument/2006/relationships/image" Target="../media/image5.jp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90" Type="http://schemas.openxmlformats.org/officeDocument/2006/relationships/image" Target="../media/image90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93" Type="http://schemas.openxmlformats.org/officeDocument/2006/relationships/image" Target="../media/image93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ilde 85">
            <a:extLst>
              <a:ext uri="{FF2B5EF4-FFF2-40B4-BE49-F238E27FC236}">
                <a16:creationId xmlns=""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9676" y="5869514"/>
            <a:ext cx="639759" cy="450000"/>
          </a:xfrm>
          <a:prstGeom prst="rect">
            <a:avLst/>
          </a:prstGeom>
        </p:spPr>
      </p:pic>
      <p:pic>
        <p:nvPicPr>
          <p:cNvPr id="134" name="Bilde 85">
            <a:extLst>
              <a:ext uri="{FF2B5EF4-FFF2-40B4-BE49-F238E27FC236}">
                <a16:creationId xmlns=""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7" y="260648"/>
            <a:ext cx="639759" cy="45000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4E19FBF7-5F82-48DD-85A0-BCC853B5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6" y="84784"/>
            <a:ext cx="33585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smtClean="0">
                <a:latin typeface="Consolas" panose="020B0609020204030204" pitchFamily="49" charset="0"/>
              </a:rPr>
              <a:t>Sirius </a:t>
            </a:r>
            <a:r>
              <a:rPr lang="en-GB" sz="1100" smtClean="0">
                <a:latin typeface="Consolas" panose="020B0609020204030204" pitchFamily="49" charset="0"/>
              </a:rPr>
              <a:t>Rally </a:t>
            </a:r>
            <a:r>
              <a:rPr lang="en-GB" sz="1100" dirty="0" smtClean="0">
                <a:latin typeface="Consolas" panose="020B0609020204030204" pitchFamily="49" charset="0"/>
              </a:rPr>
              <a:t>Star </a:t>
            </a:r>
            <a:r>
              <a:rPr lang="en-GB" sz="1100" dirty="0">
                <a:latin typeface="Consolas" panose="020B0609020204030204" pitchFamily="49" charset="0"/>
              </a:rPr>
              <a:t>Nordic </a:t>
            </a:r>
            <a:r>
              <a:rPr lang="en-GB" sz="1100" dirty="0" smtClean="0">
                <a:latin typeface="Consolas" panose="020B0609020204030204" pitchFamily="49" charset="0"/>
              </a:rPr>
              <a:t>Class</a:t>
            </a:r>
            <a:endParaRPr lang="en-GB" sz="1100" dirty="0">
              <a:latin typeface="Consolas" panose="020B0609020204030204" pitchFamily="49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BC478028-FEF8-4599-8087-BB2EEC8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44624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 err="1" smtClean="0">
                <a:latin typeface="Consolas" panose="020B0609020204030204" pitchFamily="49" charset="0"/>
              </a:rPr>
              <a:t>Judge:HG</a:t>
            </a:r>
            <a:r>
              <a:rPr lang="en-GB" sz="1100" dirty="0" smtClean="0">
                <a:latin typeface="Consolas" panose="020B0609020204030204" pitchFamily="49" charset="0"/>
              </a:rPr>
              <a:t>/WB</a:t>
            </a:r>
            <a:endParaRPr lang="en-GB" sz="1100" dirty="0">
              <a:latin typeface="Consolas" panose="020B0609020204030204" pitchFamily="49" charset="0"/>
            </a:endParaRPr>
          </a:p>
        </p:txBody>
      </p:sp>
      <p:sp>
        <p:nvSpPr>
          <p:cNvPr id="4" name="Text Box 97">
            <a:extLst>
              <a:ext uri="{FF2B5EF4-FFF2-40B4-BE49-F238E27FC236}">
                <a16:creationId xmlns="" xmlns:a16="http://schemas.microsoft.com/office/drawing/2014/main" id="{5BBD3C34-654D-4BF4-A6DA-E4F4712F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032" y="44624"/>
            <a:ext cx="18402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Date</a:t>
            </a:r>
            <a:r>
              <a:rPr lang="en-GB" sz="1100" dirty="0" smtClean="0">
                <a:latin typeface="Consolas" panose="020B0609020204030204" pitchFamily="49" charset="0"/>
              </a:rPr>
              <a:t>: 1</a:t>
            </a:r>
            <a:r>
              <a:rPr lang="en-GB" sz="1100" baseline="30000" dirty="0" smtClean="0">
                <a:latin typeface="Consolas" panose="020B0609020204030204" pitchFamily="49" charset="0"/>
              </a:rPr>
              <a:t>st</a:t>
            </a:r>
            <a:r>
              <a:rPr lang="en-GB" sz="1100" dirty="0" smtClean="0">
                <a:latin typeface="Consolas" panose="020B0609020204030204" pitchFamily="49" charset="0"/>
              </a:rPr>
              <a:t> </a:t>
            </a:r>
            <a:r>
              <a:rPr lang="en-GB" sz="1100" smtClean="0">
                <a:latin typeface="Consolas" panose="020B0609020204030204" pitchFamily="49" charset="0"/>
              </a:rPr>
              <a:t>quarter 2023 </a:t>
            </a:r>
            <a:endParaRPr lang="en-GB" sz="1100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Group 112">
            <a:extLst>
              <a:ext uri="{FF2B5EF4-FFF2-40B4-BE49-F238E27FC236}">
                <a16:creationId xmlns="" xmlns:a16="http://schemas.microsoft.com/office/drawing/2014/main" id="{61A8DE53-A4C1-40B7-A570-31E1FBBC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99053"/>
              </p:ext>
            </p:extLst>
          </p:nvPr>
        </p:nvGraphicFramePr>
        <p:xfrm>
          <a:off x="272480" y="6309320"/>
          <a:ext cx="8018588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9600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Sign no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Exercise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408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418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202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211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416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305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417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201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414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404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306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415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309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110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312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411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313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401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Bilde 85">
            <a:extLst>
              <a:ext uri="{FF2B5EF4-FFF2-40B4-BE49-F238E27FC236}">
                <a16:creationId xmlns="" xmlns:a16="http://schemas.microsoft.com/office/drawing/2014/main" id="{569821BF-C7E1-48C1-86A5-5FECE86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-1035496"/>
            <a:ext cx="639759" cy="450000"/>
          </a:xfrm>
          <a:prstGeom prst="rect">
            <a:avLst/>
          </a:prstGeom>
        </p:spPr>
      </p:pic>
      <p:pic>
        <p:nvPicPr>
          <p:cNvPr id="104" name="Bilde 103">
            <a:extLst>
              <a:ext uri="{FF2B5EF4-FFF2-40B4-BE49-F238E27FC236}">
                <a16:creationId xmlns="" xmlns:a16="http://schemas.microsoft.com/office/drawing/2014/main" id="{E68FFC1B-10AC-48E8-A76A-887C0D51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87" y="-1038069"/>
            <a:ext cx="639759" cy="450000"/>
          </a:xfrm>
          <a:prstGeom prst="rect">
            <a:avLst/>
          </a:prstGeom>
        </p:spPr>
      </p:pic>
      <p:pic>
        <p:nvPicPr>
          <p:cNvPr id="105" name="Bilde 89">
            <a:extLst>
              <a:ext uri="{FF2B5EF4-FFF2-40B4-BE49-F238E27FC236}">
                <a16:creationId xmlns="" xmlns:a16="http://schemas.microsoft.com/office/drawing/2014/main" id="{84587C8C-35D7-4C56-BCC9-CAB9A5D2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-1038069"/>
            <a:ext cx="639759" cy="450000"/>
          </a:xfrm>
          <a:prstGeom prst="rect">
            <a:avLst/>
          </a:prstGeom>
        </p:spPr>
      </p:pic>
      <p:pic>
        <p:nvPicPr>
          <p:cNvPr id="106" name="Bilde 91">
            <a:extLst>
              <a:ext uri="{FF2B5EF4-FFF2-40B4-BE49-F238E27FC236}">
                <a16:creationId xmlns="" xmlns:a16="http://schemas.microsoft.com/office/drawing/2014/main" id="{8B4D4A73-8334-4ED2-A08E-75565BA4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2" y="-1085329"/>
            <a:ext cx="639759" cy="450000"/>
          </a:xfrm>
          <a:prstGeom prst="rect">
            <a:avLst/>
          </a:prstGeom>
        </p:spPr>
      </p:pic>
      <p:pic>
        <p:nvPicPr>
          <p:cNvPr id="107" name="Bilde 93">
            <a:extLst>
              <a:ext uri="{FF2B5EF4-FFF2-40B4-BE49-F238E27FC236}">
                <a16:creationId xmlns="" xmlns:a16="http://schemas.microsoft.com/office/drawing/2014/main" id="{11619001-4F8C-4CA9-B316-BFA681702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3647387" y="-1035496"/>
            <a:ext cx="424579" cy="450000"/>
          </a:xfrm>
          <a:prstGeom prst="rect">
            <a:avLst/>
          </a:prstGeom>
        </p:spPr>
      </p:pic>
      <p:pic>
        <p:nvPicPr>
          <p:cNvPr id="108" name="Bilde 2">
            <a:extLst>
              <a:ext uri="{FF2B5EF4-FFF2-40B4-BE49-F238E27FC236}">
                <a16:creationId xmlns="" xmlns:a16="http://schemas.microsoft.com/office/drawing/2014/main" id="{B51BBE99-1E1A-4704-898B-7F1D893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1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Bilde 166">
            <a:extLst>
              <a:ext uri="{FF2B5EF4-FFF2-40B4-BE49-F238E27FC236}">
                <a16:creationId xmlns="" xmlns:a16="http://schemas.microsoft.com/office/drawing/2014/main" id="{4C601C65-67FC-4D2B-83C4-5CEF587CD2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7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Tekstikehys 71">
            <a:extLst>
              <a:ext uri="{FF2B5EF4-FFF2-40B4-BE49-F238E27FC236}">
                <a16:creationId xmlns="" xmlns:a16="http://schemas.microsoft.com/office/drawing/2014/main" id="{FD31A536-6E1F-410C-AAAA-83E1AE65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80" y="429458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1" name="Tekstikehys 71">
            <a:extLst>
              <a:ext uri="{FF2B5EF4-FFF2-40B4-BE49-F238E27FC236}">
                <a16:creationId xmlns="" xmlns:a16="http://schemas.microsoft.com/office/drawing/2014/main" id="{0576916B-91A4-4973-A88B-45BDC9E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64" y="131332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Tekstikehys 71">
            <a:extLst>
              <a:ext uri="{FF2B5EF4-FFF2-40B4-BE49-F238E27FC236}">
                <a16:creationId xmlns="" xmlns:a16="http://schemas.microsoft.com/office/drawing/2014/main" id="{00B037B8-136B-4D7B-856A-E779AF45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45" y="95251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113" name="Tekstikehys 71">
            <a:extLst>
              <a:ext uri="{FF2B5EF4-FFF2-40B4-BE49-F238E27FC236}">
                <a16:creationId xmlns="" xmlns:a16="http://schemas.microsoft.com/office/drawing/2014/main" id="{3BAB6A5C-7D50-47AF-A12C-B4DA97B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664" y="61872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14" name="Tekstikehys 71">
            <a:extLst>
              <a:ext uri="{FF2B5EF4-FFF2-40B4-BE49-F238E27FC236}">
                <a16:creationId xmlns="" xmlns:a16="http://schemas.microsoft.com/office/drawing/2014/main" id="{B281C622-8B53-454C-8B1F-90C14A1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387" y="175815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115" name="Tekstikehys 71">
            <a:extLst>
              <a:ext uri="{FF2B5EF4-FFF2-40B4-BE49-F238E27FC236}">
                <a16:creationId xmlns="" xmlns:a16="http://schemas.microsoft.com/office/drawing/2014/main" id="{4BFFA491-A1F5-41DE-9DD7-2BEC0A88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534" y="356354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116" name="Tekstikehys 71">
            <a:extLst>
              <a:ext uri="{FF2B5EF4-FFF2-40B4-BE49-F238E27FC236}">
                <a16:creationId xmlns="" xmlns:a16="http://schemas.microsoft.com/office/drawing/2014/main" id="{EA72C8A1-7F0F-4B8D-BF16-0BF838C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065" y="493036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17" name="Tekstikehys 71">
            <a:extLst>
              <a:ext uri="{FF2B5EF4-FFF2-40B4-BE49-F238E27FC236}">
                <a16:creationId xmlns="" xmlns:a16="http://schemas.microsoft.com/office/drawing/2014/main" id="{6D2390EE-CE7B-4135-B01C-757EEA6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008" y="597169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kstikehys 71">
            <a:extLst>
              <a:ext uri="{FF2B5EF4-FFF2-40B4-BE49-F238E27FC236}">
                <a16:creationId xmlns="" xmlns:a16="http://schemas.microsoft.com/office/drawing/2014/main" id="{B2E299B8-0AD3-42B0-9512-F371744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199" y="575917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19" name="Tekstikehys 71">
            <a:extLst>
              <a:ext uri="{FF2B5EF4-FFF2-40B4-BE49-F238E27FC236}">
                <a16:creationId xmlns="" xmlns:a16="http://schemas.microsoft.com/office/drawing/2014/main" id="{266832ED-E640-4BE7-92DB-E308A43E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121" y="445336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0" name="Tekstikehys 71">
            <a:extLst>
              <a:ext uri="{FF2B5EF4-FFF2-40B4-BE49-F238E27FC236}">
                <a16:creationId xmlns="" xmlns:a16="http://schemas.microsoft.com/office/drawing/2014/main" id="{4FD73A68-8705-40AE-84DF-F2C99BA3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219" y="248411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1" name="Tekstikehys 71">
            <a:extLst>
              <a:ext uri="{FF2B5EF4-FFF2-40B4-BE49-F238E27FC236}">
                <a16:creationId xmlns="" xmlns:a16="http://schemas.microsoft.com/office/drawing/2014/main" id="{DC34A66C-6966-4414-AB88-D696A88E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947" y="898600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2" name="Tekstikehys 71">
            <a:extLst>
              <a:ext uri="{FF2B5EF4-FFF2-40B4-BE49-F238E27FC236}">
                <a16:creationId xmlns="" xmlns:a16="http://schemas.microsoft.com/office/drawing/2014/main" id="{B2FAF4E2-C94F-40B9-A192-4E750285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572" y="96557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="" xmlns:a16="http://schemas.microsoft.com/office/drawing/2014/main" id="{B0170EBB-6727-4A4B-A07E-EB69E4DD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346" y="52181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="" xmlns:a16="http://schemas.microsoft.com/office/drawing/2014/main" id="{C43B9869-AEEF-4C48-BB16-93035E20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86" y="149332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="" xmlns:a16="http://schemas.microsoft.com/office/drawing/2014/main" id="{7069C67D-7434-4A76-951F-CA4E1C8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755" y="290157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="" xmlns:a16="http://schemas.microsoft.com/office/drawing/2014/main" id="{8CAA775F-69BA-441C-A191-0DFCE82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191" y="537416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="" xmlns:a16="http://schemas.microsoft.com/office/drawing/2014/main" id="{AEEE308D-A295-4507-851B-37D9C5CD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797" y="402310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=""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929386"/>
            <a:ext cx="1163430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Start Rigth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Tekstikehys 71">
            <a:extLst>
              <a:ext uri="{FF2B5EF4-FFF2-40B4-BE49-F238E27FC236}">
                <a16:creationId xmlns="" xmlns:a16="http://schemas.microsoft.com/office/drawing/2014/main" id="{B91D0392-B780-45EF-A171-DF1E07A3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4622"/>
            <a:ext cx="10266466" cy="58494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 anchor="t" anchorCtr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101.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102. STOP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103. STOP - DOWN - 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104. STOP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105. STOP – DOWN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106. RIGHT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107. LEFT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108.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109.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110.  LOOP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111. LOOP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112. 270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113. 270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114. 360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115. 360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116.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117. CALL FRONT- STOP - RIGHT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118. CALL FRONT – STOP - LEFT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119.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120.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121. STOP -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122. STOP -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123. STOP - 1 STEP , STOP - 2 STEPS, STOP - 3 STEPS,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124. STOP - 90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125. STOP - 90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126. SLOW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127. RUN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128. NORMAL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129. SPIRAL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130. SPIRAL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131. SINGLE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132. DOUBLE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133. FIGURE 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201. 2 x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202. STOP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203.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204. STOP – RUN FROM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205. STOP – TURN RIGHT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206. STOP – TURN LEFT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207. STOP – 180 RIGHT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208. STOP – 180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209. STOP – 180 LEFT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210. STOP - 180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211. STOP – TURN RIGHT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212. STOP – TURN LEFT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213. CALL FRONT STOP – 1 STEP BACK STOP – 2 STEPS BACK STOP – 3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214. SEND OVER JUMP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301. STOP – STAND -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302. STOP – STAND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303. STOP – STAND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304. STOP – SIDE STEP RIGHT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305. STOP – SIDE STEP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306. TEMPTATION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307. STOP – 1 STEP STAND – 2 STEPS STOP – 3 STEPS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308. CALL FRONT STOP – 1 STEP BACK STAND – 2 STEPS BACK STOP – 3 STEPS BACK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309. SPIN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310. TURN TOWARD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311. SIDE SHIFT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312. SIDE SHIFT BETWEEN LEGS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313. BOTH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314. BOTH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315. STOP – SIDE SHIFT BEHIND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316. STOP – SIDE SHIFT IN FRONT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317. MOVING STAND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318. MOVING DOWN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319. MOVING DOWN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320. STOP – STAND –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321. RECALL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322. SEND OVER TWO JUMPS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323. TUNNEL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401. SIDE STEP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402. SIDE STEP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403. TURN APART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404. SIDE SHIFT IN FRONT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405. CIRCLE AROUND HANDLER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406. MOVING SIT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407. STOP - SEND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408. CALL FRONT – STAND - BACK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409. BACKWARDS 3 STEPS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410. STOP – 1 STEP BACK STOP – 2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411. STOP – RECALL OVER JUMP</a:t>
            </a:r>
          </a:p>
        </p:txBody>
      </p:sp>
      <p:pic>
        <p:nvPicPr>
          <p:cNvPr id="219" name="Picture 218" descr="Logo&#10;&#10;Description automatically generated">
            <a:extLst>
              <a:ext uri="{FF2B5EF4-FFF2-40B4-BE49-F238E27FC236}">
                <a16:creationId xmlns="" xmlns:a16="http://schemas.microsoft.com/office/drawing/2014/main" id="{C000A54A-17D0-4255-94FB-6E6E87F23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A picture containing text, monitor, screenshot&#10;&#10;Description automatically generated">
            <a:extLst>
              <a:ext uri="{FF2B5EF4-FFF2-40B4-BE49-F238E27FC236}">
                <a16:creationId xmlns="" xmlns:a16="http://schemas.microsoft.com/office/drawing/2014/main" id="{BFEAAE93-0679-47CE-A487-489271E82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A picture containing text, monitor, screenshot&#10;&#10;Description automatically generated">
            <a:extLst>
              <a:ext uri="{FF2B5EF4-FFF2-40B4-BE49-F238E27FC236}">
                <a16:creationId xmlns="" xmlns:a16="http://schemas.microsoft.com/office/drawing/2014/main" id="{111BDD09-B6BF-4DDE-B475-F0D6A4B23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B8E4A595-AB44-4B6E-920A-FDC06E888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A picture containing text, screenshot&#10;&#10;Description automatically generated">
            <a:extLst>
              <a:ext uri="{FF2B5EF4-FFF2-40B4-BE49-F238E27FC236}">
                <a16:creationId xmlns="" xmlns:a16="http://schemas.microsoft.com/office/drawing/2014/main" id="{6D5121C2-F228-43AB-801C-2EED1421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Logo, company name&#10;&#10;Description automatically generated">
            <a:extLst>
              <a:ext uri="{FF2B5EF4-FFF2-40B4-BE49-F238E27FC236}">
                <a16:creationId xmlns="" xmlns:a16="http://schemas.microsoft.com/office/drawing/2014/main" id="{8F257058-6352-4A1D-9F50-76F18462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2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Logo, company name&#10;&#10;Description automatically generated">
            <a:extLst>
              <a:ext uri="{FF2B5EF4-FFF2-40B4-BE49-F238E27FC236}">
                <a16:creationId xmlns="" xmlns:a16="http://schemas.microsoft.com/office/drawing/2014/main" id="{4E215FF3-C8B2-4748-AF8F-70505EFF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="" xmlns:a16="http://schemas.microsoft.com/office/drawing/2014/main" id="{95CEBDE5-FB56-4DE5-B72E-B2FE013146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="" xmlns:a16="http://schemas.microsoft.com/office/drawing/2014/main" id="{B0DBEEEC-91C1-40CE-ADAB-782E0FDB5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797C1BD-45DE-406F-A0B3-29984D2CA7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45DE4D79-91F5-4686-BC0D-374CEB645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5684" y="4340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D227FF8-F0A5-408D-83B9-654B2761D5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B8C27BF-6CBE-446D-99E1-51E0EDE169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85913B01-7F37-40CC-823C-4CB0A549D3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03DB15D-D5A0-45AF-8212-1D356CF0C9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3A0F7252-AAC7-4FF1-A9DC-56AC6410A8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text, monitor, screenshot&#10;&#10;Description automatically generated">
            <a:extLst>
              <a:ext uri="{FF2B5EF4-FFF2-40B4-BE49-F238E27FC236}">
                <a16:creationId xmlns="" xmlns:a16="http://schemas.microsoft.com/office/drawing/2014/main" id="{301518CD-77F3-49DE-8A3C-0A95ED374D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A picture containing text, monitor, screen, screenshot&#10;&#10;Description automatically generated">
            <a:extLst>
              <a:ext uri="{FF2B5EF4-FFF2-40B4-BE49-F238E27FC236}">
                <a16:creationId xmlns="" xmlns:a16="http://schemas.microsoft.com/office/drawing/2014/main" id="{D43B686F-4625-4AF8-BBF4-A8017A770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98064AE-CF19-4CA4-8F77-7ADE704DCB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Picture 23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228DC22B-6222-4501-B89A-46D7F02187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Picture 23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B5959DE7-A74F-4A79-8D71-7D6BA01771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Picture 239" descr="Chart&#10;&#10;Description automatically generated with medium confidence">
            <a:extLst>
              <a:ext uri="{FF2B5EF4-FFF2-40B4-BE49-F238E27FC236}">
                <a16:creationId xmlns="" xmlns:a16="http://schemas.microsoft.com/office/drawing/2014/main" id="{277F1AEA-25BD-4F92-890A-4F786C561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Picture 240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E6BAAE23-8596-43BE-BA7D-4C3D3D0EB0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2A0E6C1-802D-4265-8588-C45BDBF864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242" descr="Logo&#10;&#10;Description automatically generated">
            <a:extLst>
              <a:ext uri="{FF2B5EF4-FFF2-40B4-BE49-F238E27FC236}">
                <a16:creationId xmlns="" xmlns:a16="http://schemas.microsoft.com/office/drawing/2014/main" id="{41F925B9-74D4-4E39-BAA8-3BE69DBFF9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4" name="Picture 243" descr="Text&#10;&#10;Description automatically generated">
            <a:extLst>
              <a:ext uri="{FF2B5EF4-FFF2-40B4-BE49-F238E27FC236}">
                <a16:creationId xmlns="" xmlns:a16="http://schemas.microsoft.com/office/drawing/2014/main" id="{076E998C-53EF-40F9-BB72-F740F4F75C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4041" y="585188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5" name="Picture 244" descr="Text&#10;&#10;Description automatically generated">
            <a:extLst>
              <a:ext uri="{FF2B5EF4-FFF2-40B4-BE49-F238E27FC236}">
                <a16:creationId xmlns="" xmlns:a16="http://schemas.microsoft.com/office/drawing/2014/main" id="{9CB64FD0-3F6F-4443-8D0D-C1B568E5BC1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8603" y="77495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Picture 245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CD674E3-08C9-4D57-87DE-86C783BAA5A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Picture 246" descr="A picture containing text, screenshot&#10;&#10;Description automatically generated">
            <a:extLst>
              <a:ext uri="{FF2B5EF4-FFF2-40B4-BE49-F238E27FC236}">
                <a16:creationId xmlns="" xmlns:a16="http://schemas.microsoft.com/office/drawing/2014/main" id="{513B310B-F371-4370-81DB-8D1D695255F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Picture 247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977F66EC-8F89-4044-A573-0B905F3D3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9" name="Picture 248" descr="A picture containing text, sign, screenshot&#10;&#10;Description automatically generated">
            <a:extLst>
              <a:ext uri="{FF2B5EF4-FFF2-40B4-BE49-F238E27FC236}">
                <a16:creationId xmlns="" xmlns:a16="http://schemas.microsoft.com/office/drawing/2014/main" id="{349C0512-48B4-401A-AD53-2DC7D8ABD6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Picture 249" descr="A picture containing text, screenshot, sign&#10;&#10;Description automatically generated">
            <a:extLst>
              <a:ext uri="{FF2B5EF4-FFF2-40B4-BE49-F238E27FC236}">
                <a16:creationId xmlns="" xmlns:a16="http://schemas.microsoft.com/office/drawing/2014/main" id="{C0F314E4-6374-420E-9219-C28B64613E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250" descr="A picture containing text, screenshot, sign&#10;&#10;Description automatically generated">
            <a:extLst>
              <a:ext uri="{FF2B5EF4-FFF2-40B4-BE49-F238E27FC236}">
                <a16:creationId xmlns="" xmlns:a16="http://schemas.microsoft.com/office/drawing/2014/main" id="{517C199E-2166-43B1-BA29-9AF81B8C975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2" name="Picture 251" descr="Logo&#10;&#10;Description automatically generated">
            <a:extLst>
              <a:ext uri="{FF2B5EF4-FFF2-40B4-BE49-F238E27FC236}">
                <a16:creationId xmlns="" xmlns:a16="http://schemas.microsoft.com/office/drawing/2014/main" id="{ABFA0D93-AC3A-46F1-8280-AA722449CD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3" name="Picture 252" descr="Logo, company name&#10;&#10;Description automatically generated">
            <a:extLst>
              <a:ext uri="{FF2B5EF4-FFF2-40B4-BE49-F238E27FC236}">
                <a16:creationId xmlns="" xmlns:a16="http://schemas.microsoft.com/office/drawing/2014/main" id="{8B3CE2B0-CC74-4386-9E77-0755992449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4" name="Picture 253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3E3CE2D7-1954-4EE2-9073-32F487E7277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804" y="452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Picture 25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44B989B9-F840-40DD-8D80-E75968F1BE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 descr="Logo, company name&#10;&#10;Description automatically generated">
            <a:extLst>
              <a:ext uri="{FF2B5EF4-FFF2-40B4-BE49-F238E27FC236}">
                <a16:creationId xmlns="" xmlns:a16="http://schemas.microsoft.com/office/drawing/2014/main" id="{B4ED0BA7-A9C8-4B3D-8502-3BB1F510B5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="" xmlns:a16="http://schemas.microsoft.com/office/drawing/2014/main" id="{65582CD8-CC44-42AB-B3D8-973E4CA3A6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8" name="Picture 257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9721B744-86B8-4C46-A00A-54ABCA91EE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9" name="Picture 258" descr="Logo, company name&#10;&#10;Description automatically generated">
            <a:extLst>
              <a:ext uri="{FF2B5EF4-FFF2-40B4-BE49-F238E27FC236}">
                <a16:creationId xmlns="" xmlns:a16="http://schemas.microsoft.com/office/drawing/2014/main" id="{FD34B295-A605-4DD5-BB66-465D055EEC9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0" name="Picture 259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05273061-F7D1-48A9-AEB0-82F49642C2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Picture 260" descr="Graphical user interface&#10;&#10;Description automatically generated with low confidence">
            <a:extLst>
              <a:ext uri="{FF2B5EF4-FFF2-40B4-BE49-F238E27FC236}">
                <a16:creationId xmlns="" xmlns:a16="http://schemas.microsoft.com/office/drawing/2014/main" id="{B6B8AF58-D9B4-4838-B271-FD8C5D27A9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2" name="Picture 261" descr="Text&#10;&#10;Description automatically generated">
            <a:extLst>
              <a:ext uri="{FF2B5EF4-FFF2-40B4-BE49-F238E27FC236}">
                <a16:creationId xmlns="" xmlns:a16="http://schemas.microsoft.com/office/drawing/2014/main" id="{C1ECBA85-D31B-4739-8BDE-1D91B17C2E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3" name="Picture 262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ABE638E-1A2A-4E07-B76F-03E43F78229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4" name="Picture 263" descr="Shape, polygon&#10;&#10;Description automatically generated">
            <a:extLst>
              <a:ext uri="{FF2B5EF4-FFF2-40B4-BE49-F238E27FC236}">
                <a16:creationId xmlns="" xmlns:a16="http://schemas.microsoft.com/office/drawing/2014/main" id="{075181B7-126D-4967-9B68-75A46BEB181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5" name="Picture 26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50698D6B-975B-4EEE-94B5-CC87181815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Picture 265" descr="Logo&#10;&#10;Description automatically generated">
            <a:extLst>
              <a:ext uri="{FF2B5EF4-FFF2-40B4-BE49-F238E27FC236}">
                <a16:creationId xmlns="" xmlns:a16="http://schemas.microsoft.com/office/drawing/2014/main" id="{C4DED1C1-9ADB-4FDE-B9B6-6378C0CB56A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477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Picture 266" descr="Shape&#10;&#10;Description automatically generated">
            <a:extLst>
              <a:ext uri="{FF2B5EF4-FFF2-40B4-BE49-F238E27FC236}">
                <a16:creationId xmlns="" xmlns:a16="http://schemas.microsoft.com/office/drawing/2014/main" id="{8025E844-FF86-4FF9-A129-BA5991470F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Picture 267" descr="Shape, arrow&#10;&#10;Description automatically generated">
            <a:extLst>
              <a:ext uri="{FF2B5EF4-FFF2-40B4-BE49-F238E27FC236}">
                <a16:creationId xmlns="" xmlns:a16="http://schemas.microsoft.com/office/drawing/2014/main" id="{99842462-0A38-48AB-983E-F7306E37C64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Picture 268" descr="Diagram&#10;&#10;Description automatically generated">
            <a:extLst>
              <a:ext uri="{FF2B5EF4-FFF2-40B4-BE49-F238E27FC236}">
                <a16:creationId xmlns="" xmlns:a16="http://schemas.microsoft.com/office/drawing/2014/main" id="{83A8C1EB-BCB4-4DF2-AD69-E7807CBC151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Picture 269" descr="Diagram, shape&#10;&#10;Description automatically generated">
            <a:extLst>
              <a:ext uri="{FF2B5EF4-FFF2-40B4-BE49-F238E27FC236}">
                <a16:creationId xmlns="" xmlns:a16="http://schemas.microsoft.com/office/drawing/2014/main" id="{FE01D470-6C59-48F6-BBE3-EC384886014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B186925-DD29-4BBD-8AD3-49FCAD8992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7066" y="38013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Picture 271" descr="Text&#10;&#10;Description automatically generated">
            <a:extLst>
              <a:ext uri="{FF2B5EF4-FFF2-40B4-BE49-F238E27FC236}">
                <a16:creationId xmlns="" xmlns:a16="http://schemas.microsoft.com/office/drawing/2014/main" id="{05568295-0C9E-47B2-AADC-DA09398075B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38" y="208696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 descr="Company name&#10;&#10;Description automatically generated with low confidence">
            <a:extLst>
              <a:ext uri="{FF2B5EF4-FFF2-40B4-BE49-F238E27FC236}">
                <a16:creationId xmlns="" xmlns:a16="http://schemas.microsoft.com/office/drawing/2014/main" id="{5232C816-9B30-4D48-81AD-2CE92A6F28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4" name="Picture 273" descr="Logo, company name&#10;&#10;Description automatically generated">
            <a:extLst>
              <a:ext uri="{FF2B5EF4-FFF2-40B4-BE49-F238E27FC236}">
                <a16:creationId xmlns="" xmlns:a16="http://schemas.microsoft.com/office/drawing/2014/main" id="{2913146C-19B1-4D5C-BE2A-0346D1CFFF9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3C3CAE3-C239-4E56-B17D-68FF5BEA2EA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3997" y="92216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E5D56291-5FC7-445E-BDA2-4C52B5C3B90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0FCB519-2DFE-4C23-AEC1-11EC14DF0E5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68939" y="173445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9" name="Picture 278" descr="Logo, company name&#10;&#10;Description automatically generated">
            <a:extLst>
              <a:ext uri="{FF2B5EF4-FFF2-40B4-BE49-F238E27FC236}">
                <a16:creationId xmlns="" xmlns:a16="http://schemas.microsoft.com/office/drawing/2014/main" id="{A9680FEE-A5EE-4123-B5A5-3990F7654C4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8081" y="567554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Picture 279" descr="Logo, company name&#10;&#10;Description automatically generated">
            <a:extLst>
              <a:ext uri="{FF2B5EF4-FFF2-40B4-BE49-F238E27FC236}">
                <a16:creationId xmlns="" xmlns:a16="http://schemas.microsoft.com/office/drawing/2014/main" id="{4DE5DA81-F230-4FB0-8A12-4F141CF98EA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1" name="Picture 28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6E50BC63-CE4F-466C-BD24-77D2DBA99AA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Picture 281" descr="Diagram&#10;&#10;Description automatically generated">
            <a:extLst>
              <a:ext uri="{FF2B5EF4-FFF2-40B4-BE49-F238E27FC236}">
                <a16:creationId xmlns="" xmlns:a16="http://schemas.microsoft.com/office/drawing/2014/main" id="{0B5D77D6-31E3-41B3-A9F2-52D2433AD5E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Picture 28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017EBA6-11E7-46FC-8CBD-C0F5108C9C9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Picture 28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8B3EEC5-E641-472E-B4F7-38FE4179049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Picture 284" descr="A picture containing company name&#10;&#10;Description automatically generated">
            <a:extLst>
              <a:ext uri="{FF2B5EF4-FFF2-40B4-BE49-F238E27FC236}">
                <a16:creationId xmlns="" xmlns:a16="http://schemas.microsoft.com/office/drawing/2014/main" id="{5965CC01-EF4F-49C0-BDEF-6819AD650A9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="" xmlns:a16="http://schemas.microsoft.com/office/drawing/2014/main" id="{A7CD34A3-833E-4742-BDB4-3D24B6C6879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Picture 286" descr="Logo, company name&#10;&#10;Description automatically generated">
            <a:extLst>
              <a:ext uri="{FF2B5EF4-FFF2-40B4-BE49-F238E27FC236}">
                <a16:creationId xmlns="" xmlns:a16="http://schemas.microsoft.com/office/drawing/2014/main" id="{73F2A485-212D-4AE6-869D-CF9EEC3357D8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Picture 287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02B44004-FD77-4283-83A0-91F50B5C68F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30" y="36154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Picture 288" descr="Graphical user interface, application, shape&#10;&#10;Description automatically generated">
            <a:extLst>
              <a:ext uri="{FF2B5EF4-FFF2-40B4-BE49-F238E27FC236}">
                <a16:creationId xmlns="" xmlns:a16="http://schemas.microsoft.com/office/drawing/2014/main" id="{252779D5-3A00-46D6-874C-66FB8E8A3609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Picture 289" descr="Graphical user interface, diagram&#10;&#10;Description automatically generated">
            <a:extLst>
              <a:ext uri="{FF2B5EF4-FFF2-40B4-BE49-F238E27FC236}">
                <a16:creationId xmlns="" xmlns:a16="http://schemas.microsoft.com/office/drawing/2014/main" id="{8B387E91-7C1D-4BF1-9B39-FB7130BB144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Picture 290" descr="Graphical user interface, diagram&#10;&#10;Description automatically generated">
            <a:extLst>
              <a:ext uri="{FF2B5EF4-FFF2-40B4-BE49-F238E27FC236}">
                <a16:creationId xmlns="" xmlns:a16="http://schemas.microsoft.com/office/drawing/2014/main" id="{D5DDF782-760A-4C61-B897-E9245F7C756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64" y="403845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4" name="Picture 29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07D4974C-D8B3-463C-BE28-FFCD9F9DBC1C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5" name="Picture 294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0CF92CFE-3352-4A92-9804-E3D878559E9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2" y="389697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6" name="Picture 29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6E6AADC9-CACC-4318-8E08-10F8F40AB58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7" name="Picture 296" descr="Shape&#10;&#10;Description automatically generated">
            <a:extLst>
              <a:ext uri="{FF2B5EF4-FFF2-40B4-BE49-F238E27FC236}">
                <a16:creationId xmlns="" xmlns:a16="http://schemas.microsoft.com/office/drawing/2014/main" id="{C5A19266-A30B-450D-A7E4-9DAB7E6B93CE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 descr="Diagram&#10;&#10;Description automatically generated">
            <a:extLst>
              <a:ext uri="{FF2B5EF4-FFF2-40B4-BE49-F238E27FC236}">
                <a16:creationId xmlns="" xmlns:a16="http://schemas.microsoft.com/office/drawing/2014/main" id="{08CEAA20-3749-4602-9EB7-25926326C20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9330" y="31689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9" name="Picture 298" descr="Diagram&#10;&#10;Description automatically generated">
            <a:extLst>
              <a:ext uri="{FF2B5EF4-FFF2-40B4-BE49-F238E27FC236}">
                <a16:creationId xmlns="" xmlns:a16="http://schemas.microsoft.com/office/drawing/2014/main" id="{B6990C98-8748-457C-B43C-07DB419A8C8B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0" name="Picture 299" descr="Text&#10;&#10;Description automatically generated">
            <a:extLst>
              <a:ext uri="{FF2B5EF4-FFF2-40B4-BE49-F238E27FC236}">
                <a16:creationId xmlns="" xmlns:a16="http://schemas.microsoft.com/office/drawing/2014/main" id="{33FA46D2-FC89-467D-A70A-3A206584D519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1" name="Picture 300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5C6AC4F3-3672-42F0-BE32-947B3A43DCFE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2" name="Picture 301" descr="Logo, company name&#10;&#10;Description automatically generated">
            <a:extLst>
              <a:ext uri="{FF2B5EF4-FFF2-40B4-BE49-F238E27FC236}">
                <a16:creationId xmlns="" xmlns:a16="http://schemas.microsoft.com/office/drawing/2014/main" id="{1CBB18D9-4C41-497C-B2B0-2C67DAEFBB4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96" y="47040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Picture 302" descr="Diagram, text&#10;&#10;Description automatically generated">
            <a:extLst>
              <a:ext uri="{FF2B5EF4-FFF2-40B4-BE49-F238E27FC236}">
                <a16:creationId xmlns="" xmlns:a16="http://schemas.microsoft.com/office/drawing/2014/main" id="{16E97138-E52E-40C3-A946-A2E7A475B0B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9471" y="199416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4" name="Picture 30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66410357-2F25-402D-BBCA-B83843DF2D18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4988" y="51802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5" name="Picture 304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8D8F58CE-7ACD-465A-BE94-48B36DA6D2FB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4" y="8783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6" name="Picture 30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08ACF424-ACE1-4A54-A3DF-E3BB5A0ADFAE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Bilde 2">
            <a:extLst>
              <a:ext uri="{FF2B5EF4-FFF2-40B4-BE49-F238E27FC236}">
                <a16:creationId xmlns="" xmlns:a16="http://schemas.microsoft.com/office/drawing/2014/main" id="{9F69A990-74A3-438C-B448-7137ABDB0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6" y="5431483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2" name="Bilde 85">
            <a:extLst>
              <a:ext uri="{FF2B5EF4-FFF2-40B4-BE49-F238E27FC236}">
                <a16:creationId xmlns=""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" y="2316861"/>
            <a:ext cx="375699" cy="374741"/>
          </a:xfrm>
          <a:prstGeom prst="rect">
            <a:avLst/>
          </a:prstGeom>
        </p:spPr>
      </p:pic>
      <p:pic>
        <p:nvPicPr>
          <p:cNvPr id="135" name="Picture 231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829064EF-D4A4-4CB0-AC86-6D3825AE8A34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9168" y="562125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Bilde 166">
            <a:extLst>
              <a:ext uri="{FF2B5EF4-FFF2-40B4-BE49-F238E27FC236}">
                <a16:creationId xmlns="" xmlns:a16="http://schemas.microsoft.com/office/drawing/2014/main" id="{FFD2D56A-66B0-487E-A5B0-125E8BDC14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99" y="982865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7" name="Tekstikehys 71">
            <a:extLst>
              <a:ext uri="{FF2B5EF4-FFF2-40B4-BE49-F238E27FC236}">
                <a16:creationId xmlns=""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954" y="399537"/>
            <a:ext cx="1163430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Exit 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98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SiB5yQ42iAyYlDQt5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6z1OkFSNiYQsMnKji.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i.2b2qTHCYDJ5sKb0A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ciPr2Qym9LMhzf0cC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nb1bmSou0MtFSvVy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VimAXTgS9d4BPKHQF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JILcyCTUWvIfN8V2w2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2gLk.QTT6LPp9vZWMB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6qTzliRQ.oim0HzEs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Gaf8STxCA2lMRu9J7Rg"/>
</p:tagLst>
</file>

<file path=ppt/theme/theme1.xml><?xml version="1.0" encoding="utf-8"?>
<a:theme xmlns:a="http://schemas.openxmlformats.org/drawingml/2006/main" name="STANDARD tom bane 2017  husk start med gem som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99FA2C-3599-4110-84FB-1D303544A20E}" vid="{DB568EEE-1337-47D6-8659-F202299DD225}"/>
    </a:ext>
  </a:extLst>
</a:theme>
</file>

<file path=ppt/theme/theme2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63CA983E2C45B5EC17951D6976A5" ma:contentTypeVersion="13" ma:contentTypeDescription="Opret et nyt dokument." ma:contentTypeScope="" ma:versionID="ea0c38b51d2f4ed00daa186bec7356b9">
  <xsd:schema xmlns:xsd="http://www.w3.org/2001/XMLSchema" xmlns:xs="http://www.w3.org/2001/XMLSchema" xmlns:p="http://schemas.microsoft.com/office/2006/metadata/properties" xmlns:ns2="1e5bfc5c-de17-4f5c-be04-4fbeebd17f0a" xmlns:ns3="dfc27a06-619b-464b-b753-61f85770eab9" targetNamespace="http://schemas.microsoft.com/office/2006/metadata/properties" ma:root="true" ma:fieldsID="428e188e92ea30f12864716db69d832c" ns2:_="" ns3:_="">
    <xsd:import namespace="1e5bfc5c-de17-4f5c-be04-4fbeebd17f0a"/>
    <xsd:import namespace="dfc27a06-619b-464b-b753-61f85770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bfc5c-de17-4f5c-be04-4fbeebd1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27a06-619b-464b-b753-61f85770e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BE4EC-3EC7-41BD-AF00-A5A73733AA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DF5A6-5CD9-4183-B318-178E8E0B495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5bfc5c-de17-4f5c-be04-4fbeebd17f0a"/>
    <ds:schemaRef ds:uri="http://purl.org/dc/terms/"/>
    <ds:schemaRef ds:uri="dfc27a06-619b-464b-b753-61f85770eab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98794F-931A-48D8-A415-01EDB4E92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5bfc5c-de17-4f5c-be04-4fbeebd17f0a"/>
    <ds:schemaRef ds:uri="dfc27a06-619b-464b-b753-61f85770e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Nordic Championship</Template>
  <TotalTime>1309</TotalTime>
  <Words>679</Words>
  <Application>Microsoft Office PowerPoint</Application>
  <PresentationFormat>A4 (210 x 297 mm)</PresentationFormat>
  <Paragraphs>148</Paragraphs>
  <Slides>1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9" baseType="lpstr">
      <vt:lpstr>Microsoft YaHei</vt:lpstr>
      <vt:lpstr>Arial</vt:lpstr>
      <vt:lpstr>Calibri</vt:lpstr>
      <vt:lpstr>Consolas</vt:lpstr>
      <vt:lpstr>Times New Roman</vt:lpstr>
      <vt:lpstr>STANDARD tom bane 2017  husk start med gem som</vt:lpstr>
      <vt:lpstr>Oletus</vt:lpstr>
      <vt:lpstr>think-cell Slide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Iiris Harju</dc:creator>
  <cp:lastModifiedBy>Microsoft-konto</cp:lastModifiedBy>
  <cp:revision>82</cp:revision>
  <cp:lastPrinted>2022-10-31T19:34:50Z</cp:lastPrinted>
  <dcterms:created xsi:type="dcterms:W3CDTF">2019-02-15T06:36:00Z</dcterms:created>
  <dcterms:modified xsi:type="dcterms:W3CDTF">2022-12-13T12:41:38Z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0x010100C3FC63CA983E2C45B5EC17951D6976A5</vt:lpwstr>
  </property>
</Properties>
</file>