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13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8CE4-FD43-4A9A-A5E1-0B5B413B8991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5928-82F5-4055-910E-9686D2CD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843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8CE4-FD43-4A9A-A5E1-0B5B413B8991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5928-82F5-4055-910E-9686D2CD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174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8CE4-FD43-4A9A-A5E1-0B5B413B8991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5928-82F5-4055-910E-9686D2CD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278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8CE4-FD43-4A9A-A5E1-0B5B413B8991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5928-82F5-4055-910E-9686D2CD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601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8CE4-FD43-4A9A-A5E1-0B5B413B8991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5928-82F5-4055-910E-9686D2CD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771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8CE4-FD43-4A9A-A5E1-0B5B413B8991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5928-82F5-4055-910E-9686D2CD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368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8CE4-FD43-4A9A-A5E1-0B5B413B8991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5928-82F5-4055-910E-9686D2CD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342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8CE4-FD43-4A9A-A5E1-0B5B413B8991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5928-82F5-4055-910E-9686D2CD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093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8CE4-FD43-4A9A-A5E1-0B5B413B8991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5928-82F5-4055-910E-9686D2CD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215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8CE4-FD43-4A9A-A5E1-0B5B413B8991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5928-82F5-4055-910E-9686D2CD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913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8CE4-FD43-4A9A-A5E1-0B5B413B8991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A5928-82F5-4055-910E-9686D2CD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123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68CE4-FD43-4A9A-A5E1-0B5B413B8991}" type="datetimeFigureOut">
              <a:rPr lang="da-DK" smtClean="0"/>
              <a:t>06-01-2023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A5928-82F5-4055-910E-9686D2CD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983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.jpeg"/><Relationship Id="rId117" Type="http://schemas.openxmlformats.org/officeDocument/2006/relationships/image" Target="../media/image116.jpg"/><Relationship Id="rId21" Type="http://schemas.openxmlformats.org/officeDocument/2006/relationships/image" Target="../media/image20.jpg"/><Relationship Id="rId42" Type="http://schemas.openxmlformats.org/officeDocument/2006/relationships/image" Target="../media/image41.jpeg"/><Relationship Id="rId47" Type="http://schemas.openxmlformats.org/officeDocument/2006/relationships/image" Target="../media/image46.jpg"/><Relationship Id="rId63" Type="http://schemas.openxmlformats.org/officeDocument/2006/relationships/image" Target="../media/image62.jpg"/><Relationship Id="rId68" Type="http://schemas.openxmlformats.org/officeDocument/2006/relationships/image" Target="../media/image67.jpeg"/><Relationship Id="rId84" Type="http://schemas.openxmlformats.org/officeDocument/2006/relationships/image" Target="../media/image83.jpg"/><Relationship Id="rId89" Type="http://schemas.openxmlformats.org/officeDocument/2006/relationships/image" Target="../media/image88.jpg"/><Relationship Id="rId112" Type="http://schemas.openxmlformats.org/officeDocument/2006/relationships/image" Target="../media/image111.jpeg"/><Relationship Id="rId16" Type="http://schemas.openxmlformats.org/officeDocument/2006/relationships/image" Target="../media/image15.jpg"/><Relationship Id="rId107" Type="http://schemas.openxmlformats.org/officeDocument/2006/relationships/image" Target="../media/image106.jpg"/><Relationship Id="rId11" Type="http://schemas.openxmlformats.org/officeDocument/2006/relationships/image" Target="../media/image10.jpeg"/><Relationship Id="rId32" Type="http://schemas.openxmlformats.org/officeDocument/2006/relationships/image" Target="../media/image31.jpeg"/><Relationship Id="rId37" Type="http://schemas.openxmlformats.org/officeDocument/2006/relationships/image" Target="../media/image36.jpeg"/><Relationship Id="rId53" Type="http://schemas.openxmlformats.org/officeDocument/2006/relationships/image" Target="../media/image52.jpeg"/><Relationship Id="rId58" Type="http://schemas.openxmlformats.org/officeDocument/2006/relationships/image" Target="../media/image57.jpeg"/><Relationship Id="rId74" Type="http://schemas.openxmlformats.org/officeDocument/2006/relationships/image" Target="../media/image73.jpg"/><Relationship Id="rId79" Type="http://schemas.openxmlformats.org/officeDocument/2006/relationships/image" Target="../media/image78.jpeg"/><Relationship Id="rId102" Type="http://schemas.openxmlformats.org/officeDocument/2006/relationships/image" Target="../media/image101.jpg"/><Relationship Id="rId123" Type="http://schemas.openxmlformats.org/officeDocument/2006/relationships/image" Target="../media/image122.jpeg"/><Relationship Id="rId128" Type="http://schemas.openxmlformats.org/officeDocument/2006/relationships/image" Target="../media/image127.jpeg"/><Relationship Id="rId5" Type="http://schemas.openxmlformats.org/officeDocument/2006/relationships/image" Target="../media/image4.jpg"/><Relationship Id="rId90" Type="http://schemas.openxmlformats.org/officeDocument/2006/relationships/image" Target="../media/image89.jpeg"/><Relationship Id="rId95" Type="http://schemas.openxmlformats.org/officeDocument/2006/relationships/image" Target="../media/image94.jpeg"/><Relationship Id="rId19" Type="http://schemas.openxmlformats.org/officeDocument/2006/relationships/image" Target="../media/image1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g"/><Relationship Id="rId27" Type="http://schemas.openxmlformats.org/officeDocument/2006/relationships/image" Target="../media/image26.jpg"/><Relationship Id="rId30" Type="http://schemas.openxmlformats.org/officeDocument/2006/relationships/image" Target="../media/image29.jpeg"/><Relationship Id="rId35" Type="http://schemas.openxmlformats.org/officeDocument/2006/relationships/image" Target="../media/image34.jpg"/><Relationship Id="rId43" Type="http://schemas.openxmlformats.org/officeDocument/2006/relationships/image" Target="../media/image42.jpeg"/><Relationship Id="rId48" Type="http://schemas.openxmlformats.org/officeDocument/2006/relationships/image" Target="../media/image47.jpeg"/><Relationship Id="rId56" Type="http://schemas.openxmlformats.org/officeDocument/2006/relationships/image" Target="../media/image55.jpeg"/><Relationship Id="rId64" Type="http://schemas.openxmlformats.org/officeDocument/2006/relationships/image" Target="../media/image63.jpeg"/><Relationship Id="rId69" Type="http://schemas.openxmlformats.org/officeDocument/2006/relationships/image" Target="../media/image68.jpg"/><Relationship Id="rId77" Type="http://schemas.openxmlformats.org/officeDocument/2006/relationships/image" Target="../media/image76.jpeg"/><Relationship Id="rId100" Type="http://schemas.openxmlformats.org/officeDocument/2006/relationships/image" Target="../media/image99.jpeg"/><Relationship Id="rId105" Type="http://schemas.openxmlformats.org/officeDocument/2006/relationships/image" Target="../media/image104.jpeg"/><Relationship Id="rId113" Type="http://schemas.openxmlformats.org/officeDocument/2006/relationships/image" Target="../media/image112.jpeg"/><Relationship Id="rId118" Type="http://schemas.openxmlformats.org/officeDocument/2006/relationships/image" Target="../media/image117.jpg"/><Relationship Id="rId126" Type="http://schemas.openxmlformats.org/officeDocument/2006/relationships/image" Target="../media/image125.jpeg"/><Relationship Id="rId8" Type="http://schemas.openxmlformats.org/officeDocument/2006/relationships/image" Target="../media/image7.jpg"/><Relationship Id="rId51" Type="http://schemas.openxmlformats.org/officeDocument/2006/relationships/image" Target="../media/image50.jpeg"/><Relationship Id="rId72" Type="http://schemas.openxmlformats.org/officeDocument/2006/relationships/image" Target="../media/image71.jpg"/><Relationship Id="rId80" Type="http://schemas.openxmlformats.org/officeDocument/2006/relationships/image" Target="../media/image79.jpeg"/><Relationship Id="rId85" Type="http://schemas.openxmlformats.org/officeDocument/2006/relationships/image" Target="../media/image84.jpeg"/><Relationship Id="rId93" Type="http://schemas.openxmlformats.org/officeDocument/2006/relationships/image" Target="../media/image92.jpg"/><Relationship Id="rId98" Type="http://schemas.openxmlformats.org/officeDocument/2006/relationships/image" Target="../media/image97.jpeg"/><Relationship Id="rId121" Type="http://schemas.openxmlformats.org/officeDocument/2006/relationships/image" Target="../media/image120.jpg"/><Relationship Id="rId3" Type="http://schemas.openxmlformats.org/officeDocument/2006/relationships/image" Target="../media/image2.jpeg"/><Relationship Id="rId12" Type="http://schemas.openxmlformats.org/officeDocument/2006/relationships/image" Target="../media/image11.jpeg"/><Relationship Id="rId17" Type="http://schemas.openxmlformats.org/officeDocument/2006/relationships/image" Target="../media/image16.jpg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38" Type="http://schemas.openxmlformats.org/officeDocument/2006/relationships/image" Target="../media/image37.jpeg"/><Relationship Id="rId46" Type="http://schemas.openxmlformats.org/officeDocument/2006/relationships/image" Target="../media/image45.jpeg"/><Relationship Id="rId59" Type="http://schemas.openxmlformats.org/officeDocument/2006/relationships/image" Target="../media/image58.jpeg"/><Relationship Id="rId67" Type="http://schemas.openxmlformats.org/officeDocument/2006/relationships/image" Target="../media/image66.jpeg"/><Relationship Id="rId103" Type="http://schemas.openxmlformats.org/officeDocument/2006/relationships/image" Target="../media/image102.jpeg"/><Relationship Id="rId108" Type="http://schemas.openxmlformats.org/officeDocument/2006/relationships/image" Target="../media/image107.jpeg"/><Relationship Id="rId116" Type="http://schemas.openxmlformats.org/officeDocument/2006/relationships/image" Target="../media/image115.jpg"/><Relationship Id="rId124" Type="http://schemas.openxmlformats.org/officeDocument/2006/relationships/image" Target="../media/image123.jpg"/><Relationship Id="rId129" Type="http://schemas.openxmlformats.org/officeDocument/2006/relationships/image" Target="../media/image128.jpg"/><Relationship Id="rId20" Type="http://schemas.openxmlformats.org/officeDocument/2006/relationships/image" Target="../media/image19.jpeg"/><Relationship Id="rId41" Type="http://schemas.openxmlformats.org/officeDocument/2006/relationships/image" Target="../media/image40.jpeg"/><Relationship Id="rId54" Type="http://schemas.openxmlformats.org/officeDocument/2006/relationships/image" Target="../media/image53.jpg"/><Relationship Id="rId62" Type="http://schemas.openxmlformats.org/officeDocument/2006/relationships/image" Target="../media/image61.jpg"/><Relationship Id="rId70" Type="http://schemas.openxmlformats.org/officeDocument/2006/relationships/image" Target="../media/image69.jpeg"/><Relationship Id="rId75" Type="http://schemas.openxmlformats.org/officeDocument/2006/relationships/image" Target="../media/image74.jpeg"/><Relationship Id="rId83" Type="http://schemas.openxmlformats.org/officeDocument/2006/relationships/image" Target="../media/image82.jpg"/><Relationship Id="rId88" Type="http://schemas.openxmlformats.org/officeDocument/2006/relationships/image" Target="../media/image87.jpeg"/><Relationship Id="rId91" Type="http://schemas.openxmlformats.org/officeDocument/2006/relationships/image" Target="../media/image90.jpg"/><Relationship Id="rId96" Type="http://schemas.openxmlformats.org/officeDocument/2006/relationships/image" Target="../media/image95.jpeg"/><Relationship Id="rId111" Type="http://schemas.openxmlformats.org/officeDocument/2006/relationships/image" Target="../media/image110.jpeg"/><Relationship Id="rId132" Type="http://schemas.openxmlformats.org/officeDocument/2006/relationships/image" Target="../media/image1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36" Type="http://schemas.openxmlformats.org/officeDocument/2006/relationships/image" Target="../media/image35.jpeg"/><Relationship Id="rId49" Type="http://schemas.openxmlformats.org/officeDocument/2006/relationships/image" Target="../media/image48.jpeg"/><Relationship Id="rId57" Type="http://schemas.openxmlformats.org/officeDocument/2006/relationships/image" Target="../media/image56.jpg"/><Relationship Id="rId106" Type="http://schemas.openxmlformats.org/officeDocument/2006/relationships/image" Target="../media/image105.jpeg"/><Relationship Id="rId114" Type="http://schemas.openxmlformats.org/officeDocument/2006/relationships/image" Target="../media/image113.jpeg"/><Relationship Id="rId119" Type="http://schemas.openxmlformats.org/officeDocument/2006/relationships/image" Target="../media/image118.jpg"/><Relationship Id="rId127" Type="http://schemas.openxmlformats.org/officeDocument/2006/relationships/image" Target="../media/image126.jpg"/><Relationship Id="rId10" Type="http://schemas.openxmlformats.org/officeDocument/2006/relationships/image" Target="../media/image9.jpeg"/><Relationship Id="rId31" Type="http://schemas.openxmlformats.org/officeDocument/2006/relationships/image" Target="../media/image30.jpeg"/><Relationship Id="rId44" Type="http://schemas.openxmlformats.org/officeDocument/2006/relationships/image" Target="../media/image43.jpeg"/><Relationship Id="rId52" Type="http://schemas.openxmlformats.org/officeDocument/2006/relationships/image" Target="../media/image51.jpeg"/><Relationship Id="rId60" Type="http://schemas.openxmlformats.org/officeDocument/2006/relationships/image" Target="../media/image59.jpeg"/><Relationship Id="rId65" Type="http://schemas.openxmlformats.org/officeDocument/2006/relationships/image" Target="../media/image64.jpg"/><Relationship Id="rId73" Type="http://schemas.openxmlformats.org/officeDocument/2006/relationships/image" Target="../media/image72.jpeg"/><Relationship Id="rId78" Type="http://schemas.openxmlformats.org/officeDocument/2006/relationships/image" Target="../media/image77.jpg"/><Relationship Id="rId81" Type="http://schemas.openxmlformats.org/officeDocument/2006/relationships/image" Target="../media/image80.jpg"/><Relationship Id="rId86" Type="http://schemas.openxmlformats.org/officeDocument/2006/relationships/image" Target="../media/image85.jpg"/><Relationship Id="rId94" Type="http://schemas.openxmlformats.org/officeDocument/2006/relationships/image" Target="../media/image93.jpeg"/><Relationship Id="rId99" Type="http://schemas.openxmlformats.org/officeDocument/2006/relationships/image" Target="../media/image98.jpg"/><Relationship Id="rId101" Type="http://schemas.openxmlformats.org/officeDocument/2006/relationships/image" Target="../media/image100.jpeg"/><Relationship Id="rId122" Type="http://schemas.openxmlformats.org/officeDocument/2006/relationships/image" Target="../media/image121.jpeg"/><Relationship Id="rId130" Type="http://schemas.openxmlformats.org/officeDocument/2006/relationships/image" Target="../media/image12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9" Type="http://schemas.openxmlformats.org/officeDocument/2006/relationships/image" Target="../media/image38.jpeg"/><Relationship Id="rId109" Type="http://schemas.openxmlformats.org/officeDocument/2006/relationships/image" Target="../media/image108.jpg"/><Relationship Id="rId34" Type="http://schemas.openxmlformats.org/officeDocument/2006/relationships/image" Target="../media/image33.jpg"/><Relationship Id="rId50" Type="http://schemas.openxmlformats.org/officeDocument/2006/relationships/image" Target="../media/image49.jpeg"/><Relationship Id="rId55" Type="http://schemas.openxmlformats.org/officeDocument/2006/relationships/image" Target="../media/image54.jpeg"/><Relationship Id="rId76" Type="http://schemas.openxmlformats.org/officeDocument/2006/relationships/image" Target="../media/image75.jpeg"/><Relationship Id="rId97" Type="http://schemas.openxmlformats.org/officeDocument/2006/relationships/image" Target="../media/image96.jpeg"/><Relationship Id="rId104" Type="http://schemas.openxmlformats.org/officeDocument/2006/relationships/image" Target="../media/image103.jpeg"/><Relationship Id="rId120" Type="http://schemas.openxmlformats.org/officeDocument/2006/relationships/image" Target="../media/image119.jpeg"/><Relationship Id="rId125" Type="http://schemas.openxmlformats.org/officeDocument/2006/relationships/image" Target="../media/image124.jpg"/><Relationship Id="rId7" Type="http://schemas.openxmlformats.org/officeDocument/2006/relationships/image" Target="../media/image6.jpg"/><Relationship Id="rId71" Type="http://schemas.openxmlformats.org/officeDocument/2006/relationships/image" Target="../media/image70.jpg"/><Relationship Id="rId92" Type="http://schemas.openxmlformats.org/officeDocument/2006/relationships/image" Target="../media/image91.jpg"/><Relationship Id="rId2" Type="http://schemas.openxmlformats.org/officeDocument/2006/relationships/image" Target="../media/image1.jpg"/><Relationship Id="rId29" Type="http://schemas.openxmlformats.org/officeDocument/2006/relationships/image" Target="../media/image28.jpg"/><Relationship Id="rId24" Type="http://schemas.openxmlformats.org/officeDocument/2006/relationships/image" Target="../media/image23.jpeg"/><Relationship Id="rId40" Type="http://schemas.openxmlformats.org/officeDocument/2006/relationships/image" Target="../media/image39.jpeg"/><Relationship Id="rId45" Type="http://schemas.openxmlformats.org/officeDocument/2006/relationships/image" Target="../media/image44.jpeg"/><Relationship Id="rId66" Type="http://schemas.openxmlformats.org/officeDocument/2006/relationships/image" Target="../media/image65.jpg"/><Relationship Id="rId87" Type="http://schemas.openxmlformats.org/officeDocument/2006/relationships/image" Target="../media/image86.jpeg"/><Relationship Id="rId110" Type="http://schemas.openxmlformats.org/officeDocument/2006/relationships/image" Target="../media/image109.jpg"/><Relationship Id="rId115" Type="http://schemas.openxmlformats.org/officeDocument/2006/relationships/image" Target="../media/image114.jpg"/><Relationship Id="rId131" Type="http://schemas.openxmlformats.org/officeDocument/2006/relationships/image" Target="../media/image130.jpeg"/><Relationship Id="rId61" Type="http://schemas.openxmlformats.org/officeDocument/2006/relationships/image" Target="../media/image60.jpeg"/><Relationship Id="rId82" Type="http://schemas.openxmlformats.org/officeDocument/2006/relationships/image" Target="../media/image8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Billede 2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435187" y="3612606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sp>
        <p:nvSpPr>
          <p:cNvPr id="5" name="Tekstboks 4"/>
          <p:cNvSpPr txBox="1"/>
          <p:nvPr/>
        </p:nvSpPr>
        <p:spPr>
          <a:xfrm>
            <a:off x="1143001" y="26622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solidFill>
                  <a:schemeClr val="bg1">
                    <a:lumMod val="65000"/>
                  </a:schemeClr>
                </a:solidFill>
              </a:rPr>
              <a:t>Senior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12290931" y="-279281"/>
            <a:ext cx="3300997" cy="738664"/>
          </a:xfrm>
          <a:prstGeom prst="rect">
            <a:avLst/>
          </a:prstGeom>
          <a:noFill/>
          <a:ln w="571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Begynder/junior: 10-15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5 stationære    </a:t>
            </a:r>
            <a:r>
              <a:rPr lang="da-DK" sz="1400" dirty="0"/>
              <a:t>Max 3 </a:t>
            </a:r>
            <a:r>
              <a:rPr lang="da-DK" sz="1400" dirty="0" err="1"/>
              <a:t>kegleø</a:t>
            </a:r>
            <a:endParaRPr lang="da-DK" sz="1400" dirty="0"/>
          </a:p>
          <a:p>
            <a:r>
              <a:rPr lang="da-DK" sz="1400" dirty="0"/>
              <a:t>Ingen </a:t>
            </a:r>
            <a:r>
              <a:rPr lang="da-DK" sz="1400" dirty="0" err="1"/>
              <a:t>højrehandling</a:t>
            </a:r>
            <a:r>
              <a:rPr lang="da-DK" sz="1400" dirty="0"/>
              <a:t> (kun skift side i træk)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12268951" y="516243"/>
            <a:ext cx="3302899" cy="116955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Øvet: 12-17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7 stationære</a:t>
            </a:r>
          </a:p>
          <a:p>
            <a:r>
              <a:rPr lang="da-DK" sz="1400" dirty="0"/>
              <a:t>Min </a:t>
            </a:r>
            <a:r>
              <a:rPr lang="da-DK" sz="1400" dirty="0">
                <a:solidFill>
                  <a:srgbClr val="008000"/>
                </a:solidFill>
              </a:rPr>
              <a:t>5 øvet-skilte</a:t>
            </a:r>
          </a:p>
          <a:p>
            <a:r>
              <a:rPr lang="da-DK" sz="1400" dirty="0"/>
              <a:t>Max 1 </a:t>
            </a:r>
            <a:r>
              <a:rPr lang="da-DK" sz="1400" dirty="0" err="1"/>
              <a:t>højrehandl</a:t>
            </a:r>
            <a:r>
              <a:rPr lang="da-DK" sz="1400" dirty="0"/>
              <a:t> skilt (fra </a:t>
            </a:r>
            <a:r>
              <a:rPr lang="da-DK" sz="1400" dirty="0" err="1"/>
              <a:t>beg.klasse</a:t>
            </a:r>
            <a:r>
              <a:rPr lang="da-DK" sz="1400" dirty="0"/>
              <a:t>).</a:t>
            </a:r>
            <a:br>
              <a:rPr lang="da-DK" sz="1400" dirty="0"/>
            </a:br>
            <a:r>
              <a:rPr lang="da-DK" sz="1400" dirty="0"/>
              <a:t>Max 3 </a:t>
            </a:r>
            <a:r>
              <a:rPr lang="da-DK" sz="1400" dirty="0" err="1"/>
              <a:t>kegleø</a:t>
            </a:r>
            <a:endParaRPr lang="da-DK" sz="1400" dirty="0"/>
          </a:p>
        </p:txBody>
      </p:sp>
      <p:sp>
        <p:nvSpPr>
          <p:cNvPr id="8" name="Tekstboks 7"/>
          <p:cNvSpPr txBox="1"/>
          <p:nvPr/>
        </p:nvSpPr>
        <p:spPr>
          <a:xfrm>
            <a:off x="12274732" y="1748464"/>
            <a:ext cx="3302897" cy="138499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Ekspert: 16-20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7 stationære</a:t>
            </a:r>
          </a:p>
          <a:p>
            <a:r>
              <a:rPr lang="da-DK" sz="1400" dirty="0"/>
              <a:t>Min </a:t>
            </a:r>
            <a:r>
              <a:rPr lang="da-DK" sz="1400" dirty="0">
                <a:solidFill>
                  <a:srgbClr val="00B050"/>
                </a:solidFill>
              </a:rPr>
              <a:t>3 øvet-skilte   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5 ekspert-skilte</a:t>
            </a:r>
          </a:p>
          <a:p>
            <a:r>
              <a:rPr lang="da-DK" sz="1400" dirty="0"/>
              <a:t>Max 2 spring i alt (ej efter hinanden)</a:t>
            </a:r>
          </a:p>
          <a:p>
            <a:r>
              <a:rPr lang="da-DK" sz="1400" dirty="0"/>
              <a:t>2-4 højre handl. skilte (max 2 i træk)</a:t>
            </a:r>
          </a:p>
          <a:p>
            <a:r>
              <a:rPr lang="da-DK" sz="1400" dirty="0"/>
              <a:t>Max 3 bakkeø, max 3 sidestep, max 3 </a:t>
            </a:r>
            <a:r>
              <a:rPr lang="da-DK" sz="1400" dirty="0" err="1"/>
              <a:t>keglø</a:t>
            </a:r>
            <a:endParaRPr lang="da-DK" sz="1400" dirty="0"/>
          </a:p>
        </p:txBody>
      </p:sp>
      <p:sp>
        <p:nvSpPr>
          <p:cNvPr id="9" name="Tekstboks 8"/>
          <p:cNvSpPr txBox="1"/>
          <p:nvPr/>
        </p:nvSpPr>
        <p:spPr>
          <a:xfrm>
            <a:off x="12329185" y="3222123"/>
            <a:ext cx="3322977" cy="203132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b="1" dirty="0"/>
              <a:t>Champion: 18-20 øvelser</a:t>
            </a:r>
          </a:p>
          <a:p>
            <a:r>
              <a:rPr lang="da-DK" sz="1400" dirty="0">
                <a:solidFill>
                  <a:srgbClr val="FF0000"/>
                </a:solidFill>
              </a:rPr>
              <a:t>Max 7 stationære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</a:t>
            </a:r>
            <a:r>
              <a:rPr lang="da-DK" sz="1400" dirty="0">
                <a:solidFill>
                  <a:srgbClr val="00B050"/>
                </a:solidFill>
              </a:rPr>
              <a:t>2 øvet-skilte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3 ekspert-skilte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5 champion-skilte</a:t>
            </a:r>
          </a:p>
          <a:p>
            <a:r>
              <a:rPr lang="da-DK" sz="1400" dirty="0"/>
              <a:t>Max 1 </a:t>
            </a:r>
            <a:r>
              <a:rPr lang="da-DK" sz="1400" dirty="0" err="1"/>
              <a:t>enk.spring</a:t>
            </a:r>
            <a:r>
              <a:rPr lang="da-DK" sz="1400" dirty="0"/>
              <a:t> og max 2 </a:t>
            </a:r>
            <a:r>
              <a:rPr lang="da-DK" sz="1400" dirty="0" err="1"/>
              <a:t>dobb.spring</a:t>
            </a:r>
            <a:r>
              <a:rPr lang="da-DK" sz="1400" dirty="0"/>
              <a:t>.</a:t>
            </a:r>
          </a:p>
          <a:p>
            <a:r>
              <a:rPr lang="da-DK" sz="1400" dirty="0"/>
              <a:t>Min 4 </a:t>
            </a:r>
            <a:r>
              <a:rPr lang="da-DK" sz="1400" dirty="0" err="1"/>
              <a:t>højrehandlede</a:t>
            </a:r>
            <a:r>
              <a:rPr lang="da-DK" sz="1400" dirty="0"/>
              <a:t> skilte (må starte i H)</a:t>
            </a:r>
            <a:br>
              <a:rPr lang="da-DK" sz="1400" dirty="0"/>
            </a:br>
            <a:r>
              <a:rPr lang="da-DK" sz="1400" dirty="0"/>
              <a:t>Ingen max på antal </a:t>
            </a:r>
            <a:r>
              <a:rPr lang="da-DK" sz="1400" dirty="0" err="1"/>
              <a:t>højrehandl</a:t>
            </a:r>
            <a:r>
              <a:rPr lang="da-DK" sz="1400" dirty="0"/>
              <a:t>. I træk</a:t>
            </a:r>
            <a:br>
              <a:rPr lang="da-DK" sz="1400" dirty="0"/>
            </a:br>
            <a:r>
              <a:rPr lang="da-DK" sz="1400" dirty="0"/>
              <a:t>Min 4 venstrehandlede skilte</a:t>
            </a:r>
          </a:p>
          <a:p>
            <a:r>
              <a:rPr lang="da-DK" sz="1400" dirty="0"/>
              <a:t>Max 4 bakkeø, max 3 sidestep, max 4 </a:t>
            </a:r>
            <a:r>
              <a:rPr lang="da-DK" sz="1400" dirty="0" err="1"/>
              <a:t>keglø</a:t>
            </a:r>
            <a:endParaRPr lang="da-DK" sz="1400" dirty="0"/>
          </a:p>
        </p:txBody>
      </p:sp>
      <p:sp>
        <p:nvSpPr>
          <p:cNvPr id="75" name="Tekstboks 74"/>
          <p:cNvSpPr txBox="1"/>
          <p:nvPr/>
        </p:nvSpPr>
        <p:spPr>
          <a:xfrm>
            <a:off x="-6036564" y="32652"/>
            <a:ext cx="494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3-15 kan udføres i løb el. langsom gang i øv, eks, ch</a:t>
            </a:r>
          </a:p>
        </p:txBody>
      </p:sp>
      <p:sp>
        <p:nvSpPr>
          <p:cNvPr id="82" name="Tekstboks 81"/>
          <p:cNvSpPr txBox="1"/>
          <p:nvPr/>
        </p:nvSpPr>
        <p:spPr>
          <a:xfrm>
            <a:off x="12290932" y="5380126"/>
            <a:ext cx="3300996" cy="203132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/>
              <a:t>            Seniorklasse: 14-17 øvelser</a:t>
            </a:r>
          </a:p>
          <a:p>
            <a:r>
              <a:rPr lang="da-DK" sz="1400" dirty="0"/>
              <a:t>       </a:t>
            </a:r>
            <a:r>
              <a:rPr lang="da-DK" sz="1400" dirty="0">
                <a:solidFill>
                  <a:srgbClr val="FF0000"/>
                </a:solidFill>
              </a:rPr>
              <a:t>Max 3 sit</a:t>
            </a:r>
            <a:endParaRPr lang="da-DK" sz="1400" dirty="0"/>
          </a:p>
          <a:p>
            <a:r>
              <a:rPr lang="da-DK" sz="1400" dirty="0"/>
              <a:t>Min. </a:t>
            </a:r>
            <a:r>
              <a:rPr lang="da-DK" sz="1400" dirty="0">
                <a:solidFill>
                  <a:srgbClr val="008000"/>
                </a:solidFill>
              </a:rPr>
              <a:t>2 øvet-skilte     </a:t>
            </a:r>
            <a:r>
              <a:rPr lang="da-DK" sz="1400" dirty="0"/>
              <a:t>Min </a:t>
            </a:r>
            <a:r>
              <a:rPr lang="da-DK" sz="1400" dirty="0">
                <a:solidFill>
                  <a:srgbClr val="0070C0"/>
                </a:solidFill>
              </a:rPr>
              <a:t>3 ekspert-skilte</a:t>
            </a:r>
            <a:r>
              <a:rPr lang="da-DK" sz="1400" dirty="0"/>
              <a:t/>
            </a:r>
            <a:br>
              <a:rPr lang="da-DK" sz="1400" dirty="0"/>
            </a:br>
            <a:r>
              <a:rPr lang="da-DK" sz="1400" dirty="0"/>
              <a:t>Min 2 champion-skilte</a:t>
            </a:r>
            <a:br>
              <a:rPr lang="da-DK" sz="1400" dirty="0"/>
            </a:br>
            <a:r>
              <a:rPr lang="da-DK" sz="1400" dirty="0"/>
              <a:t>Min 4 </a:t>
            </a:r>
            <a:r>
              <a:rPr lang="da-DK" sz="1400" dirty="0" err="1"/>
              <a:t>højrehandlede</a:t>
            </a:r>
            <a:r>
              <a:rPr lang="da-DK" sz="1400" dirty="0"/>
              <a:t> skilte (må starte i H)</a:t>
            </a:r>
            <a:br>
              <a:rPr lang="da-DK" sz="1400" dirty="0"/>
            </a:br>
            <a:r>
              <a:rPr lang="da-DK" sz="1400" dirty="0"/>
              <a:t>Min 4 venstrehandlede skilte</a:t>
            </a:r>
            <a:br>
              <a:rPr lang="da-DK" sz="1400" dirty="0"/>
            </a:br>
            <a:r>
              <a:rPr lang="da-DK" sz="1400" dirty="0"/>
              <a:t>Ingen max på antal </a:t>
            </a:r>
            <a:r>
              <a:rPr lang="da-DK" sz="1400" dirty="0" err="1"/>
              <a:t>højrehandl</a:t>
            </a:r>
            <a:r>
              <a:rPr lang="da-DK" sz="1400" dirty="0"/>
              <a:t>. I træk</a:t>
            </a:r>
            <a:br>
              <a:rPr lang="da-DK" sz="1400" dirty="0"/>
            </a:br>
            <a:r>
              <a:rPr lang="da-DK" sz="1400" dirty="0"/>
              <a:t>Max 3 bakkeø, max 2 sidestep, max 4 </a:t>
            </a:r>
            <a:r>
              <a:rPr lang="da-DK" sz="1400" dirty="0" err="1"/>
              <a:t>keglø</a:t>
            </a:r>
            <a:r>
              <a:rPr lang="da-DK" sz="1400" dirty="0"/>
              <a:t>, </a:t>
            </a:r>
          </a:p>
        </p:txBody>
      </p:sp>
      <p:sp>
        <p:nvSpPr>
          <p:cNvPr id="81" name="Rektangel 80"/>
          <p:cNvSpPr/>
          <p:nvPr/>
        </p:nvSpPr>
        <p:spPr>
          <a:xfrm>
            <a:off x="-5493895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4" name="Rektangel 83"/>
          <p:cNvSpPr/>
          <p:nvPr/>
        </p:nvSpPr>
        <p:spPr>
          <a:xfrm>
            <a:off x="-4340173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5" name="Rektangel 84"/>
          <p:cNvSpPr/>
          <p:nvPr/>
        </p:nvSpPr>
        <p:spPr>
          <a:xfrm>
            <a:off x="-3763312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6" name="Rektangel 85"/>
          <p:cNvSpPr/>
          <p:nvPr/>
        </p:nvSpPr>
        <p:spPr>
          <a:xfrm>
            <a:off x="-879007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7" name="Rektangel 86"/>
          <p:cNvSpPr/>
          <p:nvPr/>
        </p:nvSpPr>
        <p:spPr>
          <a:xfrm>
            <a:off x="-4917034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8" name="Rektangel 87"/>
          <p:cNvSpPr/>
          <p:nvPr/>
        </p:nvSpPr>
        <p:spPr>
          <a:xfrm>
            <a:off x="-3186451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9" name="Rektangel 88"/>
          <p:cNvSpPr/>
          <p:nvPr/>
        </p:nvSpPr>
        <p:spPr>
          <a:xfrm>
            <a:off x="1734612" y="5873198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0" name="Rektangel 89"/>
          <p:cNvSpPr/>
          <p:nvPr/>
        </p:nvSpPr>
        <p:spPr>
          <a:xfrm>
            <a:off x="-6070756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3" name="Rektangel 92"/>
          <p:cNvSpPr/>
          <p:nvPr/>
        </p:nvSpPr>
        <p:spPr>
          <a:xfrm>
            <a:off x="840855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4" name="Rektangel 93"/>
          <p:cNvSpPr/>
          <p:nvPr/>
        </p:nvSpPr>
        <p:spPr>
          <a:xfrm>
            <a:off x="-2032729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6" name="Rektangel 95"/>
          <p:cNvSpPr/>
          <p:nvPr/>
        </p:nvSpPr>
        <p:spPr>
          <a:xfrm>
            <a:off x="-1455868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97" name="Rektangel 96"/>
          <p:cNvSpPr/>
          <p:nvPr/>
        </p:nvSpPr>
        <p:spPr>
          <a:xfrm>
            <a:off x="-2609590" y="7002437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83" name="Tekstboks 82"/>
          <p:cNvSpPr txBox="1"/>
          <p:nvPr/>
        </p:nvSpPr>
        <p:spPr>
          <a:xfrm>
            <a:off x="-6044567" y="7308140"/>
            <a:ext cx="595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 kan indsættes ud for de skilte,  der </a:t>
            </a:r>
            <a:r>
              <a:rPr lang="da-DK" dirty="0" err="1"/>
              <a:t>højrehandles</a:t>
            </a:r>
            <a:endParaRPr lang="da-DK" dirty="0"/>
          </a:p>
        </p:txBody>
      </p:sp>
      <p:sp>
        <p:nvSpPr>
          <p:cNvPr id="308" name="Ligebenet trekant 307"/>
          <p:cNvSpPr/>
          <p:nvPr/>
        </p:nvSpPr>
        <p:spPr>
          <a:xfrm rot="18880460">
            <a:off x="12011310" y="5291876"/>
            <a:ext cx="950287" cy="454319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1" name="Tekstboks 310"/>
          <p:cNvSpPr txBox="1"/>
          <p:nvPr/>
        </p:nvSpPr>
        <p:spPr>
          <a:xfrm>
            <a:off x="-6590706" y="4825626"/>
            <a:ext cx="6475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/>
              <a:t>Med sideskift kan udføres  i forbindelse med skilt nr. </a:t>
            </a:r>
            <a:br>
              <a:rPr lang="da-DK" sz="1400" dirty="0"/>
            </a:br>
            <a:r>
              <a:rPr lang="da-DK" sz="1400" dirty="0"/>
              <a:t>200  208  209  210  216  307  309</a:t>
            </a:r>
          </a:p>
        </p:txBody>
      </p:sp>
      <p:pic>
        <p:nvPicPr>
          <p:cNvPr id="312" name="Billede 3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5122" y="244107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3" name="Billede 3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243912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4" name="Billede 3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6737" y="243474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5" name="Billede 3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3282" y="243363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solid"/>
          </a:ln>
        </p:spPr>
      </p:pic>
      <p:pic>
        <p:nvPicPr>
          <p:cNvPr id="316" name="Billede 3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5494703" y="4207033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19" name="Billede 3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242978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0" name="Billede 3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287843" y="6182633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1" name="Billede 3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32538" y="341593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2" name="Billede 3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7338" y="242978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3" name="Billede 3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784473" y="143507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4" name="Billede 3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776" y="242790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5" name="Billede 3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479" y="282129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7" name="Billede 32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281753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8" name="Billede 32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05376" y="2817531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29" name="Billede 32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3431" y="281012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0" name="Billede 32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2808724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1" name="Billede 33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4877" y="281463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2" name="Billede 33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9856" y="248813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3" name="Billede 33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766" y="2773395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4" name="Billede 33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469891" y="2237705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5" name="Billede 334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662" y="3146767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6" name="Billede 335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2982" y="3208462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7" name="Billede 336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80615" y="307709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338" name="Billede 337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426226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39" name="Billede 338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145" y="2636913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41" name="Billede 340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9485">
            <a:off x="-3173375" y="3189550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342" name="Billede 341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3707" y="367902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3" name="Billede 342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0387" y="36826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4" name="Billede 343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983" y="36826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5" name="Billede 344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2342" y="368267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6" name="Billede 345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3431" y="3683919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7" name="Billede 346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7666" y="367902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8" name="Billede 347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0642" y="3984886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49" name="Billede 348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3895" y="3669414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0" name="Billede 349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984" y="366520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1" name="Billede 350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8726" y="366520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2" name="Billede 351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1260" y="366589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6" name="Billede 355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94465" y="422467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8" name="Billede 357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263" y="369398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59" name="Billede 358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93179" y="5901578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0" name="Billede 359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9896" y="407293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1" name="Billede 360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3438" y="407733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62" name="Billede 361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6980" y="4082159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363" name="Billede 362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4350" y="407733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4" name="Billede 363"/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984" y="4076110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5" name="Billede 364"/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109299" y="225246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6" name="Billede 365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328" y="685996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7" name="Billede 366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94208" y="5689855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8" name="Billede 367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911770" y="3348895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69" name="Billede 368"/>
          <p:cNvPicPr>
            <a:picLocks noChangeAspect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2812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0" name="Billede 369"/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330151" y="868499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1" name="Billede 3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3024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374" name="Billede 373"/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02918" y="241226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5" name="Billede 374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5374755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6" name="Billede 375"/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93205" y="472049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7" name="Billede 376"/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9015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79" name="Billede 378"/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9896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0" name="Billede 379"/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7079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1" name="Billede 380"/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628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2" name="Billede 381"/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2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83" name="Billede 382"/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9837" y="537132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4" name="Billede 383"/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0960" y="5366669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5" name="Billede 384"/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1906" y="536545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6" name="Billede 385"/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577672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7" name="Billede 386"/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0951" y="5781036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88" name="Billede 387"/>
          <p:cNvPicPr>
            <a:picLocks noChangeAspect="1"/>
          </p:cNvPicPr>
          <p:nvPr/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3531" y="5781961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89" name="Billede 388"/>
          <p:cNvPicPr>
            <a:picLocks noChangeAspect="1"/>
          </p:cNvPicPr>
          <p:nvPr/>
        </p:nvPicPr>
        <p:blipFill>
          <a:blip r:embed="rId6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9470" y="5780436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0" name="Billede 389"/>
          <p:cNvPicPr>
            <a:picLocks noChangeAspect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2796" y="5776723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1" name="Billede 390"/>
          <p:cNvPicPr>
            <a:picLocks noChangeAspect="1"/>
          </p:cNvPicPr>
          <p:nvPr/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7079" y="5772795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2" name="Billede 391"/>
          <p:cNvPicPr>
            <a:picLocks noChangeAspect="1"/>
          </p:cNvPicPr>
          <p:nvPr/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8345" y="577279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3" name="Billede 392"/>
          <p:cNvPicPr>
            <a:picLocks noChangeAspect="1"/>
          </p:cNvPicPr>
          <p:nvPr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3" y="576877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4" name="Billede 393"/>
          <p:cNvPicPr>
            <a:picLocks noChangeAspect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6171" y="5762604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95" name="Billede 394"/>
          <p:cNvPicPr>
            <a:picLocks noChangeAspect="1"/>
          </p:cNvPicPr>
          <p:nvPr/>
        </p:nvPicPr>
        <p:blipFill>
          <a:blip r:embed="rId7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7187" y="5763500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396" name="Billede 395"/>
          <p:cNvPicPr>
            <a:picLocks noChangeAspect="1"/>
          </p:cNvPicPr>
          <p:nvPr/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5" y="4675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7" name="Billede 396"/>
          <p:cNvPicPr>
            <a:picLocks noChangeAspect="1"/>
          </p:cNvPicPr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082" y="276925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8" name="Billede 397"/>
          <p:cNvPicPr>
            <a:picLocks noChangeAspect="1"/>
          </p:cNvPicPr>
          <p:nvPr/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31962" y="195756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399" name="Billede 398"/>
          <p:cNvPicPr>
            <a:picLocks noChangeAspect="1"/>
          </p:cNvPicPr>
          <p:nvPr/>
        </p:nvPicPr>
        <p:blipFill>
          <a:blip r:embed="rId7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42130" y="48106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0" name="Billede 399"/>
          <p:cNvPicPr>
            <a:picLocks noChangeAspect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9460" y="46931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1" name="Billede 400"/>
          <p:cNvPicPr>
            <a:picLocks noChangeAspect="1"/>
          </p:cNvPicPr>
          <p:nvPr/>
        </p:nvPicPr>
        <p:blipFill>
          <a:blip r:embed="rId7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0999" y="46931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2" name="Billede 401"/>
          <p:cNvPicPr>
            <a:picLocks noChangeAspect="1"/>
          </p:cNvPicPr>
          <p:nvPr/>
        </p:nvPicPr>
        <p:blipFill>
          <a:blip r:embed="rId8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765" y="46931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3" name="Billede 402"/>
          <p:cNvPicPr>
            <a:picLocks noChangeAspect="1"/>
          </p:cNvPicPr>
          <p:nvPr/>
        </p:nvPicPr>
        <p:blipFill>
          <a:blip r:embed="rId8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8220" y="46786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04" name="Billede 403"/>
          <p:cNvPicPr>
            <a:picLocks noChangeAspect="1"/>
          </p:cNvPicPr>
          <p:nvPr/>
        </p:nvPicPr>
        <p:blipFill>
          <a:blip r:embed="rId8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0986" y="4675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5" name="Billede 414"/>
          <p:cNvPicPr>
            <a:picLocks noChangeAspect="1"/>
          </p:cNvPicPr>
          <p:nvPr/>
        </p:nvPicPr>
        <p:blipFill>
          <a:blip r:embed="rId8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765" y="4675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6" name="Billede 415"/>
          <p:cNvPicPr>
            <a:picLocks noChangeAspect="1"/>
          </p:cNvPicPr>
          <p:nvPr/>
        </p:nvPicPr>
        <p:blipFill>
          <a:blip r:embed="rId8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366" y="44419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8" name="Billede 417"/>
          <p:cNvPicPr>
            <a:picLocks noChangeAspect="1"/>
          </p:cNvPicPr>
          <p:nvPr/>
        </p:nvPicPr>
        <p:blipFill>
          <a:blip r:embed="rId8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709809" y="57799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19" name="Billede 418"/>
          <p:cNvPicPr>
            <a:picLocks noChangeAspect="1"/>
          </p:cNvPicPr>
          <p:nvPr/>
        </p:nvPicPr>
        <p:blipFill>
          <a:blip r:embed="rId8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95188" y="-7983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20" name="Billede 419"/>
          <p:cNvPicPr>
            <a:picLocks noChangeAspect="1"/>
          </p:cNvPicPr>
          <p:nvPr/>
        </p:nvPicPr>
        <p:blipFill>
          <a:blip r:embed="rId8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20765" y="84757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21" name="Billede 420"/>
          <p:cNvPicPr>
            <a:picLocks noChangeAspect="1"/>
          </p:cNvPicPr>
          <p:nvPr/>
        </p:nvPicPr>
        <p:blipFill>
          <a:blip r:embed="rId8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514594" y="5249313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2" name="Billede 421"/>
          <p:cNvPicPr>
            <a:picLocks noChangeAspect="1"/>
          </p:cNvPicPr>
          <p:nvPr/>
        </p:nvPicPr>
        <p:blipFill>
          <a:blip r:embed="rId8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7949" y="131518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4" name="Billede 423"/>
          <p:cNvPicPr>
            <a:picLocks noChangeAspect="1"/>
          </p:cNvPicPr>
          <p:nvPr/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8220" y="84172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5" name="Billede 424"/>
          <p:cNvPicPr>
            <a:picLocks noChangeAspect="1"/>
          </p:cNvPicPr>
          <p:nvPr/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1459" y="84172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6" name="Billede 425"/>
          <p:cNvPicPr>
            <a:picLocks noChangeAspect="1"/>
          </p:cNvPicPr>
          <p:nvPr/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765" y="84245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7" name="Billede 426"/>
          <p:cNvPicPr>
            <a:picLocks noChangeAspect="1"/>
          </p:cNvPicPr>
          <p:nvPr/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9331" y="84222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8" name="Billede 427"/>
          <p:cNvPicPr>
            <a:picLocks noChangeAspect="1"/>
          </p:cNvPicPr>
          <p:nvPr/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123061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29" name="Billede 428"/>
          <p:cNvPicPr>
            <a:picLocks noChangeAspect="1"/>
          </p:cNvPicPr>
          <p:nvPr/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9535" y="123061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0" name="Billede 429"/>
          <p:cNvPicPr>
            <a:picLocks noChangeAspect="1"/>
          </p:cNvPicPr>
          <p:nvPr/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162795" y="1260635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1" name="Billede 430"/>
          <p:cNvPicPr>
            <a:picLocks noChangeAspect="1"/>
          </p:cNvPicPr>
          <p:nvPr/>
        </p:nvPicPr>
        <p:blipFill>
          <a:blip r:embed="rId9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086853" y="-38600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2" name="Billede 431"/>
          <p:cNvPicPr>
            <a:picLocks noChangeAspect="1"/>
          </p:cNvPicPr>
          <p:nvPr/>
        </p:nvPicPr>
        <p:blipFill>
          <a:blip r:embed="rId9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2835" y="122415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3" name="Billede 432"/>
          <p:cNvPicPr>
            <a:picLocks noChangeAspect="1"/>
          </p:cNvPicPr>
          <p:nvPr/>
        </p:nvPicPr>
        <p:blipFill>
          <a:blip r:embed="rId9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988" y="122415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4" name="Billede 433"/>
          <p:cNvPicPr>
            <a:picLocks noChangeAspect="1"/>
          </p:cNvPicPr>
          <p:nvPr/>
        </p:nvPicPr>
        <p:blipFill>
          <a:blip r:embed="rId9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765" y="122415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35" name="Billede 434"/>
          <p:cNvPicPr>
            <a:picLocks noChangeAspect="1"/>
          </p:cNvPicPr>
          <p:nvPr/>
        </p:nvPicPr>
        <p:blipFill>
          <a:blip r:embed="rId10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5328" y="278923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6" name="Billede 435"/>
          <p:cNvPicPr>
            <a:picLocks noChangeAspect="1"/>
          </p:cNvPicPr>
          <p:nvPr/>
        </p:nvPicPr>
        <p:blipFill>
          <a:blip r:embed="rId10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9090" y="122415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7" name="Billede 436"/>
          <p:cNvPicPr>
            <a:picLocks noChangeAspect="1"/>
          </p:cNvPicPr>
          <p:nvPr/>
        </p:nvPicPr>
        <p:blipFill>
          <a:blip r:embed="rId10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0865" y="122210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8" name="Billede 437"/>
          <p:cNvPicPr>
            <a:picLocks noChangeAspect="1"/>
          </p:cNvPicPr>
          <p:nvPr/>
        </p:nvPicPr>
        <p:blipFill>
          <a:blip r:embed="rId10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776" y="1218061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39" name="Billede 438"/>
          <p:cNvPicPr>
            <a:picLocks noChangeAspect="1"/>
          </p:cNvPicPr>
          <p:nvPr/>
        </p:nvPicPr>
        <p:blipFill>
          <a:blip r:embed="rId10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1420" y="-503163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0" name="Billede 439"/>
          <p:cNvPicPr>
            <a:picLocks noChangeAspect="1"/>
          </p:cNvPicPr>
          <p:nvPr/>
        </p:nvPicPr>
        <p:blipFill>
          <a:blip r:embed="rId10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1477" y="161099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1" name="Billede 440"/>
          <p:cNvPicPr>
            <a:picLocks noChangeAspect="1"/>
          </p:cNvPicPr>
          <p:nvPr/>
        </p:nvPicPr>
        <p:blipFill>
          <a:blip r:embed="rId10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45150" y="1612638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3" name="Billede 442"/>
          <p:cNvPicPr>
            <a:picLocks noChangeAspect="1"/>
          </p:cNvPicPr>
          <p:nvPr/>
        </p:nvPicPr>
        <p:blipFill>
          <a:blip r:embed="rId10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848404" y="292580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4" name="Billede 443"/>
          <p:cNvPicPr>
            <a:picLocks noChangeAspect="1"/>
          </p:cNvPicPr>
          <p:nvPr/>
        </p:nvPicPr>
        <p:blipFill>
          <a:blip r:embed="rId10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7666" y="160197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5" name="Billede 444"/>
          <p:cNvPicPr>
            <a:picLocks noChangeAspect="1"/>
          </p:cNvPicPr>
          <p:nvPr/>
        </p:nvPicPr>
        <p:blipFill>
          <a:blip r:embed="rId10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2269" y="137623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6" name="Billede 445"/>
          <p:cNvPicPr>
            <a:picLocks noChangeAspect="1"/>
          </p:cNvPicPr>
          <p:nvPr/>
        </p:nvPicPr>
        <p:blipFill>
          <a:blip r:embed="rId1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5557" y="1746894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7" name="Billede 446"/>
          <p:cNvPicPr>
            <a:picLocks noChangeAspect="1"/>
          </p:cNvPicPr>
          <p:nvPr/>
        </p:nvPicPr>
        <p:blipFill>
          <a:blip r:embed="rId1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8579" y="159993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48" name="Billede 447"/>
          <p:cNvPicPr>
            <a:picLocks noChangeAspect="1"/>
          </p:cNvPicPr>
          <p:nvPr/>
        </p:nvPicPr>
        <p:blipFill>
          <a:blip r:embed="rId1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4486278" y="3176217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449" name="Billede 448"/>
          <p:cNvPicPr>
            <a:picLocks noChangeAspect="1"/>
          </p:cNvPicPr>
          <p:nvPr/>
        </p:nvPicPr>
        <p:blipFill>
          <a:blip r:embed="rId1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0790" y="159993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50" name="Billede 449"/>
          <p:cNvPicPr>
            <a:picLocks noChangeAspect="1"/>
          </p:cNvPicPr>
          <p:nvPr/>
        </p:nvPicPr>
        <p:blipFill>
          <a:blip r:embed="rId1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6" y="199191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451" name="Billede 450"/>
          <p:cNvPicPr>
            <a:picLocks noChangeAspect="1"/>
          </p:cNvPicPr>
          <p:nvPr/>
        </p:nvPicPr>
        <p:blipFill>
          <a:blip r:embed="rId1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1477" y="199468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sp>
        <p:nvSpPr>
          <p:cNvPr id="452" name="Rektangel 451"/>
          <p:cNvSpPr/>
          <p:nvPr/>
        </p:nvSpPr>
        <p:spPr>
          <a:xfrm>
            <a:off x="692946" y="7657365"/>
            <a:ext cx="549733" cy="5102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Felt</a:t>
            </a:r>
          </a:p>
        </p:txBody>
      </p:sp>
      <p:grpSp>
        <p:nvGrpSpPr>
          <p:cNvPr id="453" name="Group 143"/>
          <p:cNvGrpSpPr>
            <a:grpSpLocks noChangeAspect="1"/>
          </p:cNvGrpSpPr>
          <p:nvPr/>
        </p:nvGrpSpPr>
        <p:grpSpPr bwMode="auto">
          <a:xfrm rot="15894164">
            <a:off x="6548407" y="8595519"/>
            <a:ext cx="1414462" cy="458788"/>
            <a:chOff x="2848" y="1910"/>
            <a:chExt cx="1625" cy="484"/>
          </a:xfrm>
        </p:grpSpPr>
        <p:sp>
          <p:nvSpPr>
            <p:cNvPr id="454" name="Oval 140"/>
            <p:cNvSpPr>
              <a:spLocks noChangeAspect="1" noChangeArrowheads="1"/>
            </p:cNvSpPr>
            <p:nvPr/>
          </p:nvSpPr>
          <p:spPr bwMode="auto">
            <a:xfrm>
              <a:off x="4209" y="211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5" name="Oval 141"/>
            <p:cNvSpPr>
              <a:spLocks noChangeAspect="1" noChangeArrowheads="1"/>
            </p:cNvSpPr>
            <p:nvPr/>
          </p:nvSpPr>
          <p:spPr bwMode="auto">
            <a:xfrm>
              <a:off x="3075" y="211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56" name="Freeform 142"/>
            <p:cNvSpPr>
              <a:spLocks noChangeAspect="1"/>
            </p:cNvSpPr>
            <p:nvPr/>
          </p:nvSpPr>
          <p:spPr bwMode="auto">
            <a:xfrm>
              <a:off x="2848" y="1910"/>
              <a:ext cx="1625" cy="484"/>
            </a:xfrm>
            <a:custGeom>
              <a:avLst/>
              <a:gdLst>
                <a:gd name="T0" fmla="*/ 816 w 1625"/>
                <a:gd name="T1" fmla="*/ 250 h 484"/>
                <a:gd name="T2" fmla="*/ 1406 w 1625"/>
                <a:gd name="T3" fmla="*/ 69 h 484"/>
                <a:gd name="T4" fmla="*/ 1587 w 1625"/>
                <a:gd name="T5" fmla="*/ 295 h 484"/>
                <a:gd name="T6" fmla="*/ 1406 w 1625"/>
                <a:gd name="T7" fmla="*/ 431 h 484"/>
                <a:gd name="T8" fmla="*/ 272 w 1625"/>
                <a:gd name="T9" fmla="*/ 23 h 484"/>
                <a:gd name="T10" fmla="*/ 0 w 1625"/>
                <a:gd name="T11" fmla="*/ 295 h 484"/>
                <a:gd name="T12" fmla="*/ 272 w 1625"/>
                <a:gd name="T13" fmla="*/ 477 h 484"/>
                <a:gd name="T14" fmla="*/ 726 w 1625"/>
                <a:gd name="T15" fmla="*/ 250 h 4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25"/>
                <a:gd name="T25" fmla="*/ 0 h 484"/>
                <a:gd name="T26" fmla="*/ 1625 w 1625"/>
                <a:gd name="T27" fmla="*/ 484 h 4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25" h="484">
                  <a:moveTo>
                    <a:pt x="816" y="250"/>
                  </a:moveTo>
                  <a:cubicBezTo>
                    <a:pt x="1047" y="156"/>
                    <a:pt x="1278" y="62"/>
                    <a:pt x="1406" y="69"/>
                  </a:cubicBezTo>
                  <a:cubicBezTo>
                    <a:pt x="1534" y="76"/>
                    <a:pt x="1587" y="235"/>
                    <a:pt x="1587" y="295"/>
                  </a:cubicBezTo>
                  <a:cubicBezTo>
                    <a:pt x="1587" y="355"/>
                    <a:pt x="1625" y="476"/>
                    <a:pt x="1406" y="431"/>
                  </a:cubicBezTo>
                  <a:cubicBezTo>
                    <a:pt x="1187" y="386"/>
                    <a:pt x="506" y="46"/>
                    <a:pt x="272" y="23"/>
                  </a:cubicBezTo>
                  <a:cubicBezTo>
                    <a:pt x="38" y="0"/>
                    <a:pt x="0" y="219"/>
                    <a:pt x="0" y="295"/>
                  </a:cubicBezTo>
                  <a:cubicBezTo>
                    <a:pt x="0" y="371"/>
                    <a:pt x="151" y="484"/>
                    <a:pt x="272" y="477"/>
                  </a:cubicBezTo>
                  <a:cubicBezTo>
                    <a:pt x="393" y="470"/>
                    <a:pt x="559" y="360"/>
                    <a:pt x="726" y="25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da-DK"/>
            </a:p>
          </p:txBody>
        </p:sp>
      </p:grpSp>
      <p:cxnSp>
        <p:nvCxnSpPr>
          <p:cNvPr id="457" name="Lige forbindelse 456"/>
          <p:cNvCxnSpPr/>
          <p:nvPr/>
        </p:nvCxnSpPr>
        <p:spPr>
          <a:xfrm>
            <a:off x="2534103" y="7653884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Lige forbindelse 457"/>
          <p:cNvCxnSpPr/>
          <p:nvPr/>
        </p:nvCxnSpPr>
        <p:spPr>
          <a:xfrm>
            <a:off x="2534103" y="7888490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Lige forbindelse 458"/>
          <p:cNvCxnSpPr/>
          <p:nvPr/>
        </p:nvCxnSpPr>
        <p:spPr>
          <a:xfrm>
            <a:off x="2534103" y="8164085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Lige forbindelse 459"/>
          <p:cNvCxnSpPr/>
          <p:nvPr/>
        </p:nvCxnSpPr>
        <p:spPr>
          <a:xfrm>
            <a:off x="2429393" y="7596475"/>
            <a:ext cx="0" cy="86409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2" name="Blokbue 461"/>
          <p:cNvSpPr/>
          <p:nvPr/>
        </p:nvSpPr>
        <p:spPr>
          <a:xfrm rot="10800000">
            <a:off x="-2519930" y="7035385"/>
            <a:ext cx="1336682" cy="1355945"/>
          </a:xfrm>
          <a:prstGeom prst="blockArc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463" name="Afrundet rektangel 462"/>
          <p:cNvSpPr/>
          <p:nvPr/>
        </p:nvSpPr>
        <p:spPr>
          <a:xfrm>
            <a:off x="-6018087" y="7703323"/>
            <a:ext cx="2024483" cy="261132"/>
          </a:xfrm>
          <a:prstGeom prst="round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464" name="Gruppe 463"/>
          <p:cNvGrpSpPr/>
          <p:nvPr/>
        </p:nvGrpSpPr>
        <p:grpSpPr>
          <a:xfrm rot="16200000">
            <a:off x="5398824" y="8398770"/>
            <a:ext cx="1414462" cy="940088"/>
            <a:chOff x="6831439" y="8243818"/>
            <a:chExt cx="1414462" cy="940088"/>
          </a:xfrm>
        </p:grpSpPr>
        <p:grpSp>
          <p:nvGrpSpPr>
            <p:cNvPr id="465" name="Group 143"/>
            <p:cNvGrpSpPr>
              <a:grpSpLocks noChangeAspect="1"/>
            </p:cNvGrpSpPr>
            <p:nvPr/>
          </p:nvGrpSpPr>
          <p:grpSpPr bwMode="auto">
            <a:xfrm>
              <a:off x="6831439" y="8515949"/>
              <a:ext cx="1414462" cy="458788"/>
              <a:chOff x="2848" y="1910"/>
              <a:chExt cx="1625" cy="484"/>
            </a:xfrm>
          </p:grpSpPr>
          <p:sp>
            <p:nvSpPr>
              <p:cNvPr id="468" name="Oval 140"/>
              <p:cNvSpPr>
                <a:spLocks noChangeAspect="1" noChangeArrowheads="1"/>
              </p:cNvSpPr>
              <p:nvPr/>
            </p:nvSpPr>
            <p:spPr bwMode="auto">
              <a:xfrm>
                <a:off x="4209" y="2115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69" name="Oval 141"/>
              <p:cNvSpPr>
                <a:spLocks noChangeAspect="1" noChangeArrowheads="1"/>
              </p:cNvSpPr>
              <p:nvPr/>
            </p:nvSpPr>
            <p:spPr bwMode="auto">
              <a:xfrm>
                <a:off x="3075" y="2115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470" name="Freeform 142"/>
              <p:cNvSpPr>
                <a:spLocks noChangeAspect="1"/>
              </p:cNvSpPr>
              <p:nvPr/>
            </p:nvSpPr>
            <p:spPr bwMode="auto">
              <a:xfrm>
                <a:off x="2848" y="1910"/>
                <a:ext cx="1625" cy="484"/>
              </a:xfrm>
              <a:custGeom>
                <a:avLst/>
                <a:gdLst>
                  <a:gd name="T0" fmla="*/ 816 w 1625"/>
                  <a:gd name="T1" fmla="*/ 250 h 484"/>
                  <a:gd name="T2" fmla="*/ 1406 w 1625"/>
                  <a:gd name="T3" fmla="*/ 69 h 484"/>
                  <a:gd name="T4" fmla="*/ 1587 w 1625"/>
                  <a:gd name="T5" fmla="*/ 295 h 484"/>
                  <a:gd name="T6" fmla="*/ 1406 w 1625"/>
                  <a:gd name="T7" fmla="*/ 431 h 484"/>
                  <a:gd name="T8" fmla="*/ 272 w 1625"/>
                  <a:gd name="T9" fmla="*/ 23 h 484"/>
                  <a:gd name="T10" fmla="*/ 0 w 1625"/>
                  <a:gd name="T11" fmla="*/ 295 h 484"/>
                  <a:gd name="T12" fmla="*/ 272 w 1625"/>
                  <a:gd name="T13" fmla="*/ 477 h 484"/>
                  <a:gd name="T14" fmla="*/ 726 w 1625"/>
                  <a:gd name="T15" fmla="*/ 250 h 4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625"/>
                  <a:gd name="T25" fmla="*/ 0 h 484"/>
                  <a:gd name="T26" fmla="*/ 1625 w 1625"/>
                  <a:gd name="T27" fmla="*/ 484 h 4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625" h="484">
                    <a:moveTo>
                      <a:pt x="816" y="250"/>
                    </a:moveTo>
                    <a:cubicBezTo>
                      <a:pt x="1047" y="156"/>
                      <a:pt x="1278" y="62"/>
                      <a:pt x="1406" y="69"/>
                    </a:cubicBezTo>
                    <a:cubicBezTo>
                      <a:pt x="1534" y="76"/>
                      <a:pt x="1587" y="235"/>
                      <a:pt x="1587" y="295"/>
                    </a:cubicBezTo>
                    <a:cubicBezTo>
                      <a:pt x="1587" y="355"/>
                      <a:pt x="1625" y="476"/>
                      <a:pt x="1406" y="431"/>
                    </a:cubicBezTo>
                    <a:cubicBezTo>
                      <a:pt x="1187" y="386"/>
                      <a:pt x="506" y="46"/>
                      <a:pt x="272" y="23"/>
                    </a:cubicBezTo>
                    <a:cubicBezTo>
                      <a:pt x="38" y="0"/>
                      <a:pt x="0" y="219"/>
                      <a:pt x="0" y="295"/>
                    </a:cubicBezTo>
                    <a:cubicBezTo>
                      <a:pt x="0" y="371"/>
                      <a:pt x="151" y="484"/>
                      <a:pt x="272" y="477"/>
                    </a:cubicBezTo>
                    <a:cubicBezTo>
                      <a:pt x="393" y="470"/>
                      <a:pt x="559" y="360"/>
                      <a:pt x="726" y="25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466" name="Oval 126"/>
            <p:cNvSpPr>
              <a:spLocks noChangeAspect="1" noChangeArrowheads="1"/>
            </p:cNvSpPr>
            <p:nvPr/>
          </p:nvSpPr>
          <p:spPr bwMode="auto">
            <a:xfrm>
              <a:off x="7416936" y="8243818"/>
              <a:ext cx="205530" cy="19639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67" name="Oval 126"/>
            <p:cNvSpPr>
              <a:spLocks noChangeAspect="1" noChangeArrowheads="1"/>
            </p:cNvSpPr>
            <p:nvPr/>
          </p:nvSpPr>
          <p:spPr bwMode="auto">
            <a:xfrm>
              <a:off x="7435905" y="8987511"/>
              <a:ext cx="205530" cy="19639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</p:grpSp>
      <p:grpSp>
        <p:nvGrpSpPr>
          <p:cNvPr id="471" name="Group 132"/>
          <p:cNvGrpSpPr>
            <a:grpSpLocks noChangeAspect="1"/>
          </p:cNvGrpSpPr>
          <p:nvPr/>
        </p:nvGrpSpPr>
        <p:grpSpPr bwMode="auto">
          <a:xfrm rot="16200000" flipH="1" flipV="1">
            <a:off x="9043888" y="7352861"/>
            <a:ext cx="420860" cy="2076637"/>
            <a:chOff x="4027" y="1026"/>
            <a:chExt cx="454" cy="1724"/>
          </a:xfrm>
        </p:grpSpPr>
        <p:sp>
          <p:nvSpPr>
            <p:cNvPr id="472" name="Oval 127"/>
            <p:cNvSpPr>
              <a:spLocks noChangeAspect="1" noChangeArrowheads="1"/>
            </p:cNvSpPr>
            <p:nvPr/>
          </p:nvSpPr>
          <p:spPr bwMode="auto">
            <a:xfrm>
              <a:off x="4209" y="2659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3" name="Oval 128"/>
            <p:cNvSpPr>
              <a:spLocks noChangeAspect="1" noChangeArrowheads="1"/>
            </p:cNvSpPr>
            <p:nvPr/>
          </p:nvSpPr>
          <p:spPr bwMode="auto">
            <a:xfrm>
              <a:off x="4209" y="1570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4" name="Oval 129"/>
            <p:cNvSpPr>
              <a:spLocks noChangeAspect="1" noChangeArrowheads="1"/>
            </p:cNvSpPr>
            <p:nvPr/>
          </p:nvSpPr>
          <p:spPr bwMode="auto">
            <a:xfrm>
              <a:off x="4209" y="2115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5" name="Oval 130"/>
            <p:cNvSpPr>
              <a:spLocks noChangeAspect="1" noChangeArrowheads="1"/>
            </p:cNvSpPr>
            <p:nvPr/>
          </p:nvSpPr>
          <p:spPr bwMode="auto">
            <a:xfrm>
              <a:off x="4209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6" name="Freeform 131"/>
            <p:cNvSpPr>
              <a:spLocks noChangeAspect="1"/>
            </p:cNvSpPr>
            <p:nvPr/>
          </p:nvSpPr>
          <p:spPr bwMode="auto">
            <a:xfrm>
              <a:off x="4027" y="1344"/>
              <a:ext cx="454" cy="1088"/>
            </a:xfrm>
            <a:custGeom>
              <a:avLst/>
              <a:gdLst>
                <a:gd name="T0" fmla="*/ 227 w 454"/>
                <a:gd name="T1" fmla="*/ 1088 h 1088"/>
                <a:gd name="T2" fmla="*/ 0 w 454"/>
                <a:gd name="T3" fmla="*/ 816 h 1088"/>
                <a:gd name="T4" fmla="*/ 227 w 454"/>
                <a:gd name="T5" fmla="*/ 498 h 1088"/>
                <a:gd name="T6" fmla="*/ 454 w 454"/>
                <a:gd name="T7" fmla="*/ 272 h 1088"/>
                <a:gd name="T8" fmla="*/ 227 w 454"/>
                <a:gd name="T9" fmla="*/ 0 h 10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1088"/>
                <a:gd name="T17" fmla="*/ 454 w 454"/>
                <a:gd name="T18" fmla="*/ 1088 h 10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1088">
                  <a:moveTo>
                    <a:pt x="227" y="1088"/>
                  </a:moveTo>
                  <a:cubicBezTo>
                    <a:pt x="113" y="1001"/>
                    <a:pt x="0" y="914"/>
                    <a:pt x="0" y="816"/>
                  </a:cubicBezTo>
                  <a:cubicBezTo>
                    <a:pt x="0" y="718"/>
                    <a:pt x="151" y="589"/>
                    <a:pt x="227" y="498"/>
                  </a:cubicBezTo>
                  <a:cubicBezTo>
                    <a:pt x="303" y="407"/>
                    <a:pt x="454" y="355"/>
                    <a:pt x="454" y="272"/>
                  </a:cubicBezTo>
                  <a:cubicBezTo>
                    <a:pt x="454" y="189"/>
                    <a:pt x="340" y="94"/>
                    <a:pt x="227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77" name="Gruppe 476"/>
          <p:cNvGrpSpPr/>
          <p:nvPr/>
        </p:nvGrpSpPr>
        <p:grpSpPr>
          <a:xfrm rot="10800000">
            <a:off x="5719547" y="7582573"/>
            <a:ext cx="2110158" cy="517525"/>
            <a:chOff x="-339576" y="7677473"/>
            <a:chExt cx="1800225" cy="517525"/>
          </a:xfrm>
        </p:grpSpPr>
        <p:sp>
          <p:nvSpPr>
            <p:cNvPr id="478" name="Oval 133"/>
            <p:cNvSpPr>
              <a:spLocks noChangeAspect="1" noChangeArrowheads="1"/>
            </p:cNvSpPr>
            <p:nvPr/>
          </p:nvSpPr>
          <p:spPr bwMode="auto">
            <a:xfrm rot="16200000">
              <a:off x="1374916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79" name="Oval 134"/>
            <p:cNvSpPr>
              <a:spLocks noChangeAspect="1" noChangeArrowheads="1"/>
            </p:cNvSpPr>
            <p:nvPr/>
          </p:nvSpPr>
          <p:spPr bwMode="auto">
            <a:xfrm rot="16200000">
              <a:off x="818311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0" name="Oval 135"/>
            <p:cNvSpPr>
              <a:spLocks noChangeAspect="1" noChangeArrowheads="1"/>
            </p:cNvSpPr>
            <p:nvPr/>
          </p:nvSpPr>
          <p:spPr bwMode="auto">
            <a:xfrm rot="16200000">
              <a:off x="303286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1" name="Oval 136"/>
            <p:cNvSpPr>
              <a:spLocks noChangeAspect="1" noChangeArrowheads="1"/>
            </p:cNvSpPr>
            <p:nvPr/>
          </p:nvSpPr>
          <p:spPr bwMode="auto">
            <a:xfrm rot="16200000">
              <a:off x="-210794" y="7889481"/>
              <a:ext cx="85471" cy="859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da-DK"/>
            </a:p>
          </p:txBody>
        </p:sp>
        <p:sp>
          <p:nvSpPr>
            <p:cNvPr id="482" name="Freeform 138"/>
            <p:cNvSpPr>
              <a:spLocks noChangeAspect="1"/>
            </p:cNvSpPr>
            <p:nvPr/>
          </p:nvSpPr>
          <p:spPr bwMode="auto">
            <a:xfrm rot="16200000">
              <a:off x="173254" y="7164643"/>
              <a:ext cx="517525" cy="1543185"/>
            </a:xfrm>
            <a:custGeom>
              <a:avLst/>
              <a:gdLst>
                <a:gd name="T0" fmla="*/ 279 w 551"/>
                <a:gd name="T1" fmla="*/ 1542 h 1633"/>
                <a:gd name="T2" fmla="*/ 98 w 551"/>
                <a:gd name="T3" fmla="*/ 1270 h 1633"/>
                <a:gd name="T4" fmla="*/ 279 w 551"/>
                <a:gd name="T5" fmla="*/ 1089 h 1633"/>
                <a:gd name="T6" fmla="*/ 551 w 551"/>
                <a:gd name="T7" fmla="*/ 726 h 1633"/>
                <a:gd name="T8" fmla="*/ 279 w 551"/>
                <a:gd name="T9" fmla="*/ 363 h 1633"/>
                <a:gd name="T10" fmla="*/ 98 w 551"/>
                <a:gd name="T11" fmla="*/ 181 h 1633"/>
                <a:gd name="T12" fmla="*/ 279 w 551"/>
                <a:gd name="T13" fmla="*/ 0 h 1633"/>
                <a:gd name="T14" fmla="*/ 460 w 551"/>
                <a:gd name="T15" fmla="*/ 181 h 1633"/>
                <a:gd name="T16" fmla="*/ 234 w 551"/>
                <a:gd name="T17" fmla="*/ 408 h 1633"/>
                <a:gd name="T18" fmla="*/ 7 w 551"/>
                <a:gd name="T19" fmla="*/ 726 h 1633"/>
                <a:gd name="T20" fmla="*/ 279 w 551"/>
                <a:gd name="T21" fmla="*/ 1043 h 1633"/>
                <a:gd name="T22" fmla="*/ 460 w 551"/>
                <a:gd name="T23" fmla="*/ 1270 h 1633"/>
                <a:gd name="T24" fmla="*/ 279 w 551"/>
                <a:gd name="T25" fmla="*/ 1633 h 1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1"/>
                <a:gd name="T40" fmla="*/ 0 h 1633"/>
                <a:gd name="T41" fmla="*/ 551 w 551"/>
                <a:gd name="T42" fmla="*/ 1633 h 16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1" h="1633">
                  <a:moveTo>
                    <a:pt x="279" y="1542"/>
                  </a:moveTo>
                  <a:cubicBezTo>
                    <a:pt x="188" y="1443"/>
                    <a:pt x="98" y="1345"/>
                    <a:pt x="98" y="1270"/>
                  </a:cubicBezTo>
                  <a:cubicBezTo>
                    <a:pt x="98" y="1195"/>
                    <a:pt x="203" y="1180"/>
                    <a:pt x="279" y="1089"/>
                  </a:cubicBezTo>
                  <a:cubicBezTo>
                    <a:pt x="355" y="998"/>
                    <a:pt x="551" y="847"/>
                    <a:pt x="551" y="726"/>
                  </a:cubicBezTo>
                  <a:cubicBezTo>
                    <a:pt x="551" y="605"/>
                    <a:pt x="355" y="454"/>
                    <a:pt x="279" y="363"/>
                  </a:cubicBezTo>
                  <a:cubicBezTo>
                    <a:pt x="203" y="272"/>
                    <a:pt x="98" y="241"/>
                    <a:pt x="98" y="181"/>
                  </a:cubicBezTo>
                  <a:cubicBezTo>
                    <a:pt x="98" y="121"/>
                    <a:pt x="219" y="0"/>
                    <a:pt x="279" y="0"/>
                  </a:cubicBezTo>
                  <a:cubicBezTo>
                    <a:pt x="339" y="0"/>
                    <a:pt x="467" y="113"/>
                    <a:pt x="460" y="181"/>
                  </a:cubicBezTo>
                  <a:cubicBezTo>
                    <a:pt x="453" y="249"/>
                    <a:pt x="309" y="317"/>
                    <a:pt x="234" y="408"/>
                  </a:cubicBezTo>
                  <a:cubicBezTo>
                    <a:pt x="159" y="499"/>
                    <a:pt x="0" y="620"/>
                    <a:pt x="7" y="726"/>
                  </a:cubicBezTo>
                  <a:cubicBezTo>
                    <a:pt x="14" y="832"/>
                    <a:pt x="203" y="952"/>
                    <a:pt x="279" y="1043"/>
                  </a:cubicBezTo>
                  <a:cubicBezTo>
                    <a:pt x="355" y="1134"/>
                    <a:pt x="460" y="1172"/>
                    <a:pt x="460" y="1270"/>
                  </a:cubicBezTo>
                  <a:cubicBezTo>
                    <a:pt x="460" y="1368"/>
                    <a:pt x="309" y="1573"/>
                    <a:pt x="279" y="163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83" name="Group 125"/>
          <p:cNvGrpSpPr>
            <a:grpSpLocks noChangeAspect="1"/>
          </p:cNvGrpSpPr>
          <p:nvPr/>
        </p:nvGrpSpPr>
        <p:grpSpPr bwMode="auto">
          <a:xfrm rot="10800000">
            <a:off x="3712960" y="7603894"/>
            <a:ext cx="1568450" cy="428260"/>
            <a:chOff x="625" y="860"/>
            <a:chExt cx="1588" cy="423"/>
          </a:xfrm>
        </p:grpSpPr>
        <p:sp>
          <p:nvSpPr>
            <p:cNvPr id="484" name="Oval 118"/>
            <p:cNvSpPr>
              <a:spLocks noChangeAspect="1" noChangeArrowheads="1"/>
            </p:cNvSpPr>
            <p:nvPr/>
          </p:nvSpPr>
          <p:spPr bwMode="auto">
            <a:xfrm>
              <a:off x="807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5" name="Oval 122"/>
            <p:cNvSpPr>
              <a:spLocks noChangeAspect="1" noChangeArrowheads="1"/>
            </p:cNvSpPr>
            <p:nvPr/>
          </p:nvSpPr>
          <p:spPr bwMode="auto">
            <a:xfrm>
              <a:off x="135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6" name="Oval 123"/>
            <p:cNvSpPr>
              <a:spLocks noChangeAspect="1" noChangeArrowheads="1"/>
            </p:cNvSpPr>
            <p:nvPr/>
          </p:nvSpPr>
          <p:spPr bwMode="auto">
            <a:xfrm>
              <a:off x="194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87" name="Freeform 124"/>
            <p:cNvSpPr>
              <a:spLocks noChangeAspect="1"/>
            </p:cNvSpPr>
            <p:nvPr/>
          </p:nvSpPr>
          <p:spPr bwMode="auto">
            <a:xfrm>
              <a:off x="625" y="860"/>
              <a:ext cx="1588" cy="423"/>
            </a:xfrm>
            <a:custGeom>
              <a:avLst/>
              <a:gdLst>
                <a:gd name="T0" fmla="*/ 227 w 1588"/>
                <a:gd name="T1" fmla="*/ 30 h 423"/>
                <a:gd name="T2" fmla="*/ 1361 w 1588"/>
                <a:gd name="T3" fmla="*/ 30 h 423"/>
                <a:gd name="T4" fmla="*/ 1588 w 1588"/>
                <a:gd name="T5" fmla="*/ 211 h 423"/>
                <a:gd name="T6" fmla="*/ 1361 w 1588"/>
                <a:gd name="T7" fmla="*/ 393 h 423"/>
                <a:gd name="T8" fmla="*/ 227 w 1588"/>
                <a:gd name="T9" fmla="*/ 393 h 423"/>
                <a:gd name="T10" fmla="*/ 0 w 1588"/>
                <a:gd name="T11" fmla="*/ 211 h 423"/>
                <a:gd name="T12" fmla="*/ 227 w 1588"/>
                <a:gd name="T13" fmla="*/ 121 h 423"/>
                <a:gd name="T14" fmla="*/ 771 w 1588"/>
                <a:gd name="T15" fmla="*/ 121 h 423"/>
                <a:gd name="T16" fmla="*/ 998 w 1588"/>
                <a:gd name="T17" fmla="*/ 211 h 423"/>
                <a:gd name="T18" fmla="*/ 726 w 1588"/>
                <a:gd name="T19" fmla="*/ 347 h 423"/>
                <a:gd name="T20" fmla="*/ 182 w 1588"/>
                <a:gd name="T21" fmla="*/ 347 h 423"/>
                <a:gd name="T22" fmla="*/ 91 w 1588"/>
                <a:gd name="T23" fmla="*/ 211 h 423"/>
                <a:gd name="T24" fmla="*/ 227 w 1588"/>
                <a:gd name="T25" fmla="*/ 121 h 423"/>
                <a:gd name="T26" fmla="*/ 408 w 1588"/>
                <a:gd name="T27" fmla="*/ 211 h 4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88"/>
                <a:gd name="T43" fmla="*/ 0 h 423"/>
                <a:gd name="T44" fmla="*/ 1588 w 1588"/>
                <a:gd name="T45" fmla="*/ 423 h 4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88" h="423">
                  <a:moveTo>
                    <a:pt x="227" y="30"/>
                  </a:moveTo>
                  <a:cubicBezTo>
                    <a:pt x="680" y="15"/>
                    <a:pt x="1134" y="0"/>
                    <a:pt x="1361" y="30"/>
                  </a:cubicBezTo>
                  <a:cubicBezTo>
                    <a:pt x="1588" y="60"/>
                    <a:pt x="1588" y="151"/>
                    <a:pt x="1588" y="211"/>
                  </a:cubicBezTo>
                  <a:cubicBezTo>
                    <a:pt x="1588" y="271"/>
                    <a:pt x="1588" y="363"/>
                    <a:pt x="1361" y="393"/>
                  </a:cubicBezTo>
                  <a:cubicBezTo>
                    <a:pt x="1134" y="423"/>
                    <a:pt x="454" y="423"/>
                    <a:pt x="227" y="393"/>
                  </a:cubicBezTo>
                  <a:cubicBezTo>
                    <a:pt x="0" y="363"/>
                    <a:pt x="0" y="256"/>
                    <a:pt x="0" y="211"/>
                  </a:cubicBezTo>
                  <a:cubicBezTo>
                    <a:pt x="0" y="166"/>
                    <a:pt x="99" y="136"/>
                    <a:pt x="227" y="121"/>
                  </a:cubicBezTo>
                  <a:cubicBezTo>
                    <a:pt x="355" y="106"/>
                    <a:pt x="643" y="106"/>
                    <a:pt x="771" y="121"/>
                  </a:cubicBezTo>
                  <a:cubicBezTo>
                    <a:pt x="899" y="136"/>
                    <a:pt x="1005" y="173"/>
                    <a:pt x="998" y="211"/>
                  </a:cubicBezTo>
                  <a:cubicBezTo>
                    <a:pt x="991" y="249"/>
                    <a:pt x="862" y="324"/>
                    <a:pt x="726" y="347"/>
                  </a:cubicBezTo>
                  <a:cubicBezTo>
                    <a:pt x="590" y="370"/>
                    <a:pt x="288" y="370"/>
                    <a:pt x="182" y="347"/>
                  </a:cubicBezTo>
                  <a:cubicBezTo>
                    <a:pt x="76" y="324"/>
                    <a:pt x="83" y="249"/>
                    <a:pt x="91" y="211"/>
                  </a:cubicBezTo>
                  <a:cubicBezTo>
                    <a:pt x="99" y="173"/>
                    <a:pt x="174" y="121"/>
                    <a:pt x="227" y="121"/>
                  </a:cubicBezTo>
                  <a:cubicBezTo>
                    <a:pt x="280" y="121"/>
                    <a:pt x="344" y="166"/>
                    <a:pt x="408" y="211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488" name="Group 125"/>
          <p:cNvGrpSpPr>
            <a:grpSpLocks noChangeAspect="1"/>
          </p:cNvGrpSpPr>
          <p:nvPr/>
        </p:nvGrpSpPr>
        <p:grpSpPr bwMode="auto">
          <a:xfrm rot="10800000" flipH="1">
            <a:off x="3712961" y="8202195"/>
            <a:ext cx="1732777" cy="428260"/>
            <a:chOff x="625" y="860"/>
            <a:chExt cx="1588" cy="423"/>
          </a:xfrm>
        </p:grpSpPr>
        <p:sp>
          <p:nvSpPr>
            <p:cNvPr id="489" name="Oval 118"/>
            <p:cNvSpPr>
              <a:spLocks noChangeAspect="1" noChangeArrowheads="1"/>
            </p:cNvSpPr>
            <p:nvPr/>
          </p:nvSpPr>
          <p:spPr bwMode="auto">
            <a:xfrm>
              <a:off x="807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0" name="Oval 122"/>
            <p:cNvSpPr>
              <a:spLocks noChangeAspect="1" noChangeArrowheads="1"/>
            </p:cNvSpPr>
            <p:nvPr/>
          </p:nvSpPr>
          <p:spPr bwMode="auto">
            <a:xfrm>
              <a:off x="135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1" name="Oval 123"/>
            <p:cNvSpPr>
              <a:spLocks noChangeAspect="1" noChangeArrowheads="1"/>
            </p:cNvSpPr>
            <p:nvPr/>
          </p:nvSpPr>
          <p:spPr bwMode="auto">
            <a:xfrm>
              <a:off x="1941" y="1026"/>
              <a:ext cx="91" cy="9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92" name="Freeform 124"/>
            <p:cNvSpPr>
              <a:spLocks noChangeAspect="1"/>
            </p:cNvSpPr>
            <p:nvPr/>
          </p:nvSpPr>
          <p:spPr bwMode="auto">
            <a:xfrm>
              <a:off x="625" y="860"/>
              <a:ext cx="1588" cy="423"/>
            </a:xfrm>
            <a:custGeom>
              <a:avLst/>
              <a:gdLst>
                <a:gd name="T0" fmla="*/ 227 w 1588"/>
                <a:gd name="T1" fmla="*/ 30 h 423"/>
                <a:gd name="T2" fmla="*/ 1361 w 1588"/>
                <a:gd name="T3" fmla="*/ 30 h 423"/>
                <a:gd name="T4" fmla="*/ 1588 w 1588"/>
                <a:gd name="T5" fmla="*/ 211 h 423"/>
                <a:gd name="T6" fmla="*/ 1361 w 1588"/>
                <a:gd name="T7" fmla="*/ 393 h 423"/>
                <a:gd name="T8" fmla="*/ 227 w 1588"/>
                <a:gd name="T9" fmla="*/ 393 h 423"/>
                <a:gd name="T10" fmla="*/ 0 w 1588"/>
                <a:gd name="T11" fmla="*/ 211 h 423"/>
                <a:gd name="T12" fmla="*/ 227 w 1588"/>
                <a:gd name="T13" fmla="*/ 121 h 423"/>
                <a:gd name="T14" fmla="*/ 771 w 1588"/>
                <a:gd name="T15" fmla="*/ 121 h 423"/>
                <a:gd name="T16" fmla="*/ 998 w 1588"/>
                <a:gd name="T17" fmla="*/ 211 h 423"/>
                <a:gd name="T18" fmla="*/ 726 w 1588"/>
                <a:gd name="T19" fmla="*/ 347 h 423"/>
                <a:gd name="T20" fmla="*/ 182 w 1588"/>
                <a:gd name="T21" fmla="*/ 347 h 423"/>
                <a:gd name="T22" fmla="*/ 91 w 1588"/>
                <a:gd name="T23" fmla="*/ 211 h 423"/>
                <a:gd name="T24" fmla="*/ 227 w 1588"/>
                <a:gd name="T25" fmla="*/ 121 h 423"/>
                <a:gd name="T26" fmla="*/ 408 w 1588"/>
                <a:gd name="T27" fmla="*/ 211 h 4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88"/>
                <a:gd name="T43" fmla="*/ 0 h 423"/>
                <a:gd name="T44" fmla="*/ 1588 w 1588"/>
                <a:gd name="T45" fmla="*/ 423 h 42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88" h="423">
                  <a:moveTo>
                    <a:pt x="227" y="30"/>
                  </a:moveTo>
                  <a:cubicBezTo>
                    <a:pt x="680" y="15"/>
                    <a:pt x="1134" y="0"/>
                    <a:pt x="1361" y="30"/>
                  </a:cubicBezTo>
                  <a:cubicBezTo>
                    <a:pt x="1588" y="60"/>
                    <a:pt x="1588" y="151"/>
                    <a:pt x="1588" y="211"/>
                  </a:cubicBezTo>
                  <a:cubicBezTo>
                    <a:pt x="1588" y="271"/>
                    <a:pt x="1588" y="363"/>
                    <a:pt x="1361" y="393"/>
                  </a:cubicBezTo>
                  <a:cubicBezTo>
                    <a:pt x="1134" y="423"/>
                    <a:pt x="454" y="423"/>
                    <a:pt x="227" y="393"/>
                  </a:cubicBezTo>
                  <a:cubicBezTo>
                    <a:pt x="0" y="363"/>
                    <a:pt x="0" y="256"/>
                    <a:pt x="0" y="211"/>
                  </a:cubicBezTo>
                  <a:cubicBezTo>
                    <a:pt x="0" y="166"/>
                    <a:pt x="99" y="136"/>
                    <a:pt x="227" y="121"/>
                  </a:cubicBezTo>
                  <a:cubicBezTo>
                    <a:pt x="355" y="106"/>
                    <a:pt x="643" y="106"/>
                    <a:pt x="771" y="121"/>
                  </a:cubicBezTo>
                  <a:cubicBezTo>
                    <a:pt x="899" y="136"/>
                    <a:pt x="1005" y="173"/>
                    <a:pt x="998" y="211"/>
                  </a:cubicBezTo>
                  <a:cubicBezTo>
                    <a:pt x="991" y="249"/>
                    <a:pt x="862" y="324"/>
                    <a:pt x="726" y="347"/>
                  </a:cubicBezTo>
                  <a:cubicBezTo>
                    <a:pt x="590" y="370"/>
                    <a:pt x="288" y="370"/>
                    <a:pt x="182" y="347"/>
                  </a:cubicBezTo>
                  <a:cubicBezTo>
                    <a:pt x="76" y="324"/>
                    <a:pt x="83" y="249"/>
                    <a:pt x="91" y="211"/>
                  </a:cubicBezTo>
                  <a:cubicBezTo>
                    <a:pt x="99" y="173"/>
                    <a:pt x="174" y="121"/>
                    <a:pt x="227" y="121"/>
                  </a:cubicBezTo>
                  <a:cubicBezTo>
                    <a:pt x="280" y="121"/>
                    <a:pt x="344" y="166"/>
                    <a:pt x="408" y="211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500" name="Gruppe 499"/>
          <p:cNvGrpSpPr/>
          <p:nvPr/>
        </p:nvGrpSpPr>
        <p:grpSpPr>
          <a:xfrm>
            <a:off x="8255943" y="8447107"/>
            <a:ext cx="1132261" cy="1141465"/>
            <a:chOff x="331393" y="1012591"/>
            <a:chExt cx="1132261" cy="1141465"/>
          </a:xfrm>
        </p:grpSpPr>
        <p:grpSp>
          <p:nvGrpSpPr>
            <p:cNvPr id="501" name="Gruppe 500"/>
            <p:cNvGrpSpPr/>
            <p:nvPr/>
          </p:nvGrpSpPr>
          <p:grpSpPr>
            <a:xfrm rot="2802673">
              <a:off x="553953" y="1208584"/>
              <a:ext cx="714766" cy="725086"/>
              <a:chOff x="553953" y="1208584"/>
              <a:chExt cx="714766" cy="725086"/>
            </a:xfrm>
          </p:grpSpPr>
          <p:sp>
            <p:nvSpPr>
              <p:cNvPr id="503" name="Ellipse 502"/>
              <p:cNvSpPr/>
              <p:nvPr/>
            </p:nvSpPr>
            <p:spPr>
              <a:xfrm>
                <a:off x="553953" y="1208584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4" name="Ellipse 503"/>
              <p:cNvSpPr/>
              <p:nvPr/>
            </p:nvSpPr>
            <p:spPr>
              <a:xfrm>
                <a:off x="1144231" y="1216968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5" name="Ellipse 504"/>
              <p:cNvSpPr/>
              <p:nvPr/>
            </p:nvSpPr>
            <p:spPr>
              <a:xfrm>
                <a:off x="1144231" y="1784648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506" name="Ellipse 505"/>
              <p:cNvSpPr/>
              <p:nvPr/>
            </p:nvSpPr>
            <p:spPr>
              <a:xfrm>
                <a:off x="553953" y="1789654"/>
                <a:ext cx="124488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502" name="Kombinationstegning 501"/>
            <p:cNvSpPr/>
            <p:nvPr/>
          </p:nvSpPr>
          <p:spPr>
            <a:xfrm>
              <a:off x="331393" y="1012591"/>
              <a:ext cx="1132261" cy="1141465"/>
            </a:xfrm>
            <a:custGeom>
              <a:avLst/>
              <a:gdLst>
                <a:gd name="connsiteX0" fmla="*/ 230135 w 1132261"/>
                <a:gd name="connsiteY0" fmla="*/ 1024864 h 1141465"/>
                <a:gd name="connsiteX1" fmla="*/ 236271 w 1132261"/>
                <a:gd name="connsiteY1" fmla="*/ 1009522 h 1141465"/>
                <a:gd name="connsiteX2" fmla="*/ 242408 w 1132261"/>
                <a:gd name="connsiteY2" fmla="*/ 1000316 h 1141465"/>
                <a:gd name="connsiteX3" fmla="*/ 245477 w 1132261"/>
                <a:gd name="connsiteY3" fmla="*/ 988043 h 1141465"/>
                <a:gd name="connsiteX4" fmla="*/ 257751 w 1132261"/>
                <a:gd name="connsiteY4" fmla="*/ 969632 h 1141465"/>
                <a:gd name="connsiteX5" fmla="*/ 263888 w 1132261"/>
                <a:gd name="connsiteY5" fmla="*/ 960426 h 1141465"/>
                <a:gd name="connsiteX6" fmla="*/ 291504 w 1132261"/>
                <a:gd name="connsiteY6" fmla="*/ 932810 h 1141465"/>
                <a:gd name="connsiteX7" fmla="*/ 300709 w 1132261"/>
                <a:gd name="connsiteY7" fmla="*/ 923605 h 1141465"/>
                <a:gd name="connsiteX8" fmla="*/ 309914 w 1132261"/>
                <a:gd name="connsiteY8" fmla="*/ 914400 h 1141465"/>
                <a:gd name="connsiteX9" fmla="*/ 322188 w 1132261"/>
                <a:gd name="connsiteY9" fmla="*/ 895989 h 1141465"/>
                <a:gd name="connsiteX10" fmla="*/ 328325 w 1132261"/>
                <a:gd name="connsiteY10" fmla="*/ 886783 h 1141465"/>
                <a:gd name="connsiteX11" fmla="*/ 334462 w 1132261"/>
                <a:gd name="connsiteY11" fmla="*/ 874510 h 1141465"/>
                <a:gd name="connsiteX12" fmla="*/ 346736 w 1132261"/>
                <a:gd name="connsiteY12" fmla="*/ 856099 h 1141465"/>
                <a:gd name="connsiteX13" fmla="*/ 362078 w 1132261"/>
                <a:gd name="connsiteY13" fmla="*/ 828483 h 1141465"/>
                <a:gd name="connsiteX14" fmla="*/ 374352 w 1132261"/>
                <a:gd name="connsiteY14" fmla="*/ 807004 h 1141465"/>
                <a:gd name="connsiteX15" fmla="*/ 380489 w 1132261"/>
                <a:gd name="connsiteY15" fmla="*/ 794730 h 1141465"/>
                <a:gd name="connsiteX16" fmla="*/ 392763 w 1132261"/>
                <a:gd name="connsiteY16" fmla="*/ 776319 h 1141465"/>
                <a:gd name="connsiteX17" fmla="*/ 411173 w 1132261"/>
                <a:gd name="connsiteY17" fmla="*/ 757908 h 1141465"/>
                <a:gd name="connsiteX18" fmla="*/ 423447 w 1132261"/>
                <a:gd name="connsiteY18" fmla="*/ 742566 h 1141465"/>
                <a:gd name="connsiteX19" fmla="*/ 432653 w 1132261"/>
                <a:gd name="connsiteY19" fmla="*/ 730292 h 1141465"/>
                <a:gd name="connsiteX20" fmla="*/ 447995 w 1132261"/>
                <a:gd name="connsiteY20" fmla="*/ 718018 h 1141465"/>
                <a:gd name="connsiteX21" fmla="*/ 454132 w 1132261"/>
                <a:gd name="connsiteY21" fmla="*/ 708813 h 1141465"/>
                <a:gd name="connsiteX22" fmla="*/ 466406 w 1132261"/>
                <a:gd name="connsiteY22" fmla="*/ 696539 h 1141465"/>
                <a:gd name="connsiteX23" fmla="*/ 494022 w 1132261"/>
                <a:gd name="connsiteY23" fmla="*/ 671992 h 1141465"/>
                <a:gd name="connsiteX24" fmla="*/ 509364 w 1132261"/>
                <a:gd name="connsiteY24" fmla="*/ 656649 h 1141465"/>
                <a:gd name="connsiteX25" fmla="*/ 527775 w 1132261"/>
                <a:gd name="connsiteY25" fmla="*/ 638239 h 1141465"/>
                <a:gd name="connsiteX26" fmla="*/ 540049 w 1132261"/>
                <a:gd name="connsiteY26" fmla="*/ 625965 h 1141465"/>
                <a:gd name="connsiteX27" fmla="*/ 549254 w 1132261"/>
                <a:gd name="connsiteY27" fmla="*/ 619828 h 1141465"/>
                <a:gd name="connsiteX28" fmla="*/ 583007 w 1132261"/>
                <a:gd name="connsiteY28" fmla="*/ 595280 h 1141465"/>
                <a:gd name="connsiteX29" fmla="*/ 598349 w 1132261"/>
                <a:gd name="connsiteY29" fmla="*/ 579938 h 1141465"/>
                <a:gd name="connsiteX30" fmla="*/ 613692 w 1132261"/>
                <a:gd name="connsiteY30" fmla="*/ 561527 h 1141465"/>
                <a:gd name="connsiteX31" fmla="*/ 622897 w 1132261"/>
                <a:gd name="connsiteY31" fmla="*/ 558459 h 1141465"/>
                <a:gd name="connsiteX32" fmla="*/ 629034 w 1132261"/>
                <a:gd name="connsiteY32" fmla="*/ 549253 h 1141465"/>
                <a:gd name="connsiteX33" fmla="*/ 668924 w 1132261"/>
                <a:gd name="connsiteY33" fmla="*/ 521637 h 1141465"/>
                <a:gd name="connsiteX34" fmla="*/ 690403 w 1132261"/>
                <a:gd name="connsiteY34" fmla="*/ 509363 h 1141465"/>
                <a:gd name="connsiteX35" fmla="*/ 702677 w 1132261"/>
                <a:gd name="connsiteY35" fmla="*/ 506295 h 1141465"/>
                <a:gd name="connsiteX36" fmla="*/ 711882 w 1132261"/>
                <a:gd name="connsiteY36" fmla="*/ 503226 h 1141465"/>
                <a:gd name="connsiteX37" fmla="*/ 742567 w 1132261"/>
                <a:gd name="connsiteY37" fmla="*/ 490953 h 1141465"/>
                <a:gd name="connsiteX38" fmla="*/ 767114 w 1132261"/>
                <a:gd name="connsiteY38" fmla="*/ 484816 h 1141465"/>
                <a:gd name="connsiteX39" fmla="*/ 800867 w 1132261"/>
                <a:gd name="connsiteY39" fmla="*/ 475610 h 1141465"/>
                <a:gd name="connsiteX40" fmla="*/ 828484 w 1132261"/>
                <a:gd name="connsiteY40" fmla="*/ 463337 h 1141465"/>
                <a:gd name="connsiteX41" fmla="*/ 837689 w 1132261"/>
                <a:gd name="connsiteY41" fmla="*/ 460268 h 1141465"/>
                <a:gd name="connsiteX42" fmla="*/ 846894 w 1132261"/>
                <a:gd name="connsiteY42" fmla="*/ 454131 h 1141465"/>
                <a:gd name="connsiteX43" fmla="*/ 877579 w 1132261"/>
                <a:gd name="connsiteY43" fmla="*/ 447994 h 1141465"/>
                <a:gd name="connsiteX44" fmla="*/ 895990 w 1132261"/>
                <a:gd name="connsiteY44" fmla="*/ 441857 h 1141465"/>
                <a:gd name="connsiteX45" fmla="*/ 926674 w 1132261"/>
                <a:gd name="connsiteY45" fmla="*/ 435720 h 1141465"/>
                <a:gd name="connsiteX46" fmla="*/ 935879 w 1132261"/>
                <a:gd name="connsiteY46" fmla="*/ 429583 h 1141465"/>
                <a:gd name="connsiteX47" fmla="*/ 975769 w 1132261"/>
                <a:gd name="connsiteY47" fmla="*/ 423447 h 1141465"/>
                <a:gd name="connsiteX48" fmla="*/ 1031002 w 1132261"/>
                <a:gd name="connsiteY48" fmla="*/ 426515 h 1141465"/>
                <a:gd name="connsiteX49" fmla="*/ 1052481 w 1132261"/>
                <a:gd name="connsiteY49" fmla="*/ 432652 h 1141465"/>
                <a:gd name="connsiteX50" fmla="*/ 1064755 w 1132261"/>
                <a:gd name="connsiteY50" fmla="*/ 435720 h 1141465"/>
                <a:gd name="connsiteX51" fmla="*/ 1073960 w 1132261"/>
                <a:gd name="connsiteY51" fmla="*/ 441857 h 1141465"/>
                <a:gd name="connsiteX52" fmla="*/ 1083165 w 1132261"/>
                <a:gd name="connsiteY52" fmla="*/ 444926 h 1141465"/>
                <a:gd name="connsiteX53" fmla="*/ 1101576 w 1132261"/>
                <a:gd name="connsiteY53" fmla="*/ 463337 h 1141465"/>
                <a:gd name="connsiteX54" fmla="*/ 1110781 w 1132261"/>
                <a:gd name="connsiteY54" fmla="*/ 472542 h 1141465"/>
                <a:gd name="connsiteX55" fmla="*/ 1119987 w 1132261"/>
                <a:gd name="connsiteY55" fmla="*/ 490953 h 1141465"/>
                <a:gd name="connsiteX56" fmla="*/ 1126124 w 1132261"/>
                <a:gd name="connsiteY56" fmla="*/ 509363 h 1141465"/>
                <a:gd name="connsiteX57" fmla="*/ 1132261 w 1132261"/>
                <a:gd name="connsiteY57" fmla="*/ 533911 h 1141465"/>
                <a:gd name="connsiteX58" fmla="*/ 1126124 w 1132261"/>
                <a:gd name="connsiteY58" fmla="*/ 625965 h 1141465"/>
                <a:gd name="connsiteX59" fmla="*/ 1119987 w 1132261"/>
                <a:gd name="connsiteY59" fmla="*/ 644375 h 1141465"/>
                <a:gd name="connsiteX60" fmla="*/ 1116918 w 1132261"/>
                <a:gd name="connsiteY60" fmla="*/ 653581 h 1141465"/>
                <a:gd name="connsiteX61" fmla="*/ 1110781 w 1132261"/>
                <a:gd name="connsiteY61" fmla="*/ 662786 h 1141465"/>
                <a:gd name="connsiteX62" fmla="*/ 1095439 w 1132261"/>
                <a:gd name="connsiteY62" fmla="*/ 690402 h 1141465"/>
                <a:gd name="connsiteX63" fmla="*/ 1089302 w 1132261"/>
                <a:gd name="connsiteY63" fmla="*/ 699608 h 1141465"/>
                <a:gd name="connsiteX64" fmla="*/ 1080097 w 1132261"/>
                <a:gd name="connsiteY64" fmla="*/ 702676 h 1141465"/>
                <a:gd name="connsiteX65" fmla="*/ 1070892 w 1132261"/>
                <a:gd name="connsiteY65" fmla="*/ 708813 h 1141465"/>
                <a:gd name="connsiteX66" fmla="*/ 1021796 w 1132261"/>
                <a:gd name="connsiteY66" fmla="*/ 721087 h 1141465"/>
                <a:gd name="connsiteX67" fmla="*/ 975769 w 1132261"/>
                <a:gd name="connsiteY67" fmla="*/ 727224 h 1141465"/>
                <a:gd name="connsiteX68" fmla="*/ 889853 w 1132261"/>
                <a:gd name="connsiteY68" fmla="*/ 724155 h 1141465"/>
                <a:gd name="connsiteX69" fmla="*/ 846894 w 1132261"/>
                <a:gd name="connsiteY69" fmla="*/ 711881 h 1141465"/>
                <a:gd name="connsiteX70" fmla="*/ 828484 w 1132261"/>
                <a:gd name="connsiteY70" fmla="*/ 702676 h 1141465"/>
                <a:gd name="connsiteX71" fmla="*/ 807004 w 1132261"/>
                <a:gd name="connsiteY71" fmla="*/ 690402 h 1141465"/>
                <a:gd name="connsiteX72" fmla="*/ 782457 w 1132261"/>
                <a:gd name="connsiteY72" fmla="*/ 678128 h 1141465"/>
                <a:gd name="connsiteX73" fmla="*/ 773251 w 1132261"/>
                <a:gd name="connsiteY73" fmla="*/ 675060 h 1141465"/>
                <a:gd name="connsiteX74" fmla="*/ 754841 w 1132261"/>
                <a:gd name="connsiteY74" fmla="*/ 662786 h 1141465"/>
                <a:gd name="connsiteX75" fmla="*/ 745635 w 1132261"/>
                <a:gd name="connsiteY75" fmla="*/ 656649 h 1141465"/>
                <a:gd name="connsiteX76" fmla="*/ 718019 w 1132261"/>
                <a:gd name="connsiteY76" fmla="*/ 650512 h 1141465"/>
                <a:gd name="connsiteX77" fmla="*/ 708814 w 1132261"/>
                <a:gd name="connsiteY77" fmla="*/ 647444 h 1141465"/>
                <a:gd name="connsiteX78" fmla="*/ 690403 w 1132261"/>
                <a:gd name="connsiteY78" fmla="*/ 635170 h 1141465"/>
                <a:gd name="connsiteX79" fmla="*/ 681198 w 1132261"/>
                <a:gd name="connsiteY79" fmla="*/ 629033 h 1141465"/>
                <a:gd name="connsiteX80" fmla="*/ 650513 w 1132261"/>
                <a:gd name="connsiteY80" fmla="*/ 619828 h 1141465"/>
                <a:gd name="connsiteX81" fmla="*/ 641308 w 1132261"/>
                <a:gd name="connsiteY81" fmla="*/ 616759 h 1141465"/>
                <a:gd name="connsiteX82" fmla="*/ 632102 w 1132261"/>
                <a:gd name="connsiteY82" fmla="*/ 610622 h 1141465"/>
                <a:gd name="connsiteX83" fmla="*/ 622897 w 1132261"/>
                <a:gd name="connsiteY83" fmla="*/ 601417 h 1141465"/>
                <a:gd name="connsiteX84" fmla="*/ 610623 w 1132261"/>
                <a:gd name="connsiteY84" fmla="*/ 595280 h 1141465"/>
                <a:gd name="connsiteX85" fmla="*/ 589144 w 1132261"/>
                <a:gd name="connsiteY85" fmla="*/ 579938 h 1141465"/>
                <a:gd name="connsiteX86" fmla="*/ 579939 w 1132261"/>
                <a:gd name="connsiteY86" fmla="*/ 573801 h 1141465"/>
                <a:gd name="connsiteX87" fmla="*/ 573802 w 1132261"/>
                <a:gd name="connsiteY87" fmla="*/ 564596 h 1141465"/>
                <a:gd name="connsiteX88" fmla="*/ 555391 w 1132261"/>
                <a:gd name="connsiteY88" fmla="*/ 552322 h 1141465"/>
                <a:gd name="connsiteX89" fmla="*/ 549254 w 1132261"/>
                <a:gd name="connsiteY89" fmla="*/ 543116 h 1141465"/>
                <a:gd name="connsiteX90" fmla="*/ 521638 w 1132261"/>
                <a:gd name="connsiteY90" fmla="*/ 518569 h 1141465"/>
                <a:gd name="connsiteX91" fmla="*/ 515501 w 1132261"/>
                <a:gd name="connsiteY91" fmla="*/ 509363 h 1141465"/>
                <a:gd name="connsiteX92" fmla="*/ 497090 w 1132261"/>
                <a:gd name="connsiteY92" fmla="*/ 497090 h 1141465"/>
                <a:gd name="connsiteX93" fmla="*/ 472543 w 1132261"/>
                <a:gd name="connsiteY93" fmla="*/ 481747 h 1141465"/>
                <a:gd name="connsiteX94" fmla="*/ 463337 w 1132261"/>
                <a:gd name="connsiteY94" fmla="*/ 475610 h 1141465"/>
                <a:gd name="connsiteX95" fmla="*/ 451063 w 1132261"/>
                <a:gd name="connsiteY95" fmla="*/ 472542 h 1141465"/>
                <a:gd name="connsiteX96" fmla="*/ 441858 w 1132261"/>
                <a:gd name="connsiteY96" fmla="*/ 469473 h 1141465"/>
                <a:gd name="connsiteX97" fmla="*/ 420379 w 1132261"/>
                <a:gd name="connsiteY97" fmla="*/ 463337 h 1141465"/>
                <a:gd name="connsiteX98" fmla="*/ 389694 w 1132261"/>
                <a:gd name="connsiteY98" fmla="*/ 444926 h 1141465"/>
                <a:gd name="connsiteX99" fmla="*/ 380489 w 1132261"/>
                <a:gd name="connsiteY99" fmla="*/ 438789 h 1141465"/>
                <a:gd name="connsiteX100" fmla="*/ 377420 w 1132261"/>
                <a:gd name="connsiteY100" fmla="*/ 429583 h 1141465"/>
                <a:gd name="connsiteX101" fmla="*/ 368215 w 1132261"/>
                <a:gd name="connsiteY101" fmla="*/ 426515 h 1141465"/>
                <a:gd name="connsiteX102" fmla="*/ 343667 w 1132261"/>
                <a:gd name="connsiteY102" fmla="*/ 414241 h 1141465"/>
                <a:gd name="connsiteX103" fmla="*/ 322188 w 1132261"/>
                <a:gd name="connsiteY103" fmla="*/ 408104 h 1141465"/>
                <a:gd name="connsiteX104" fmla="*/ 309914 w 1132261"/>
                <a:gd name="connsiteY104" fmla="*/ 405036 h 1141465"/>
                <a:gd name="connsiteX105" fmla="*/ 282298 w 1132261"/>
                <a:gd name="connsiteY105" fmla="*/ 395830 h 1141465"/>
                <a:gd name="connsiteX106" fmla="*/ 266956 w 1132261"/>
                <a:gd name="connsiteY106" fmla="*/ 389694 h 1141465"/>
                <a:gd name="connsiteX107" fmla="*/ 233203 w 1132261"/>
                <a:gd name="connsiteY107" fmla="*/ 383557 h 1141465"/>
                <a:gd name="connsiteX108" fmla="*/ 220929 w 1132261"/>
                <a:gd name="connsiteY108" fmla="*/ 380488 h 1141465"/>
                <a:gd name="connsiteX109" fmla="*/ 202518 w 1132261"/>
                <a:gd name="connsiteY109" fmla="*/ 377420 h 1141465"/>
                <a:gd name="connsiteX110" fmla="*/ 174902 w 1132261"/>
                <a:gd name="connsiteY110" fmla="*/ 377420 h 1141465"/>
                <a:gd name="connsiteX111" fmla="*/ 150355 w 1132261"/>
                <a:gd name="connsiteY111" fmla="*/ 380488 h 1141465"/>
                <a:gd name="connsiteX112" fmla="*/ 101259 w 1132261"/>
                <a:gd name="connsiteY112" fmla="*/ 386625 h 1141465"/>
                <a:gd name="connsiteX113" fmla="*/ 79780 w 1132261"/>
                <a:gd name="connsiteY113" fmla="*/ 392762 h 1141465"/>
                <a:gd name="connsiteX114" fmla="*/ 70575 w 1132261"/>
                <a:gd name="connsiteY114" fmla="*/ 398899 h 1141465"/>
                <a:gd name="connsiteX115" fmla="*/ 58301 w 1132261"/>
                <a:gd name="connsiteY115" fmla="*/ 405036 h 1141465"/>
                <a:gd name="connsiteX116" fmla="*/ 52164 w 1132261"/>
                <a:gd name="connsiteY116" fmla="*/ 414241 h 1141465"/>
                <a:gd name="connsiteX117" fmla="*/ 39890 w 1132261"/>
                <a:gd name="connsiteY117" fmla="*/ 423447 h 1141465"/>
                <a:gd name="connsiteX118" fmla="*/ 36822 w 1132261"/>
                <a:gd name="connsiteY118" fmla="*/ 432652 h 1141465"/>
                <a:gd name="connsiteX119" fmla="*/ 30685 w 1132261"/>
                <a:gd name="connsiteY119" fmla="*/ 441857 h 1141465"/>
                <a:gd name="connsiteX120" fmla="*/ 21479 w 1132261"/>
                <a:gd name="connsiteY120" fmla="*/ 463337 h 1141465"/>
                <a:gd name="connsiteX121" fmla="*/ 15343 w 1132261"/>
                <a:gd name="connsiteY121" fmla="*/ 481747 h 1141465"/>
                <a:gd name="connsiteX122" fmla="*/ 12274 w 1132261"/>
                <a:gd name="connsiteY122" fmla="*/ 490953 h 1141465"/>
                <a:gd name="connsiteX123" fmla="*/ 9206 w 1132261"/>
                <a:gd name="connsiteY123" fmla="*/ 512432 h 1141465"/>
                <a:gd name="connsiteX124" fmla="*/ 3069 w 1132261"/>
                <a:gd name="connsiteY124" fmla="*/ 524706 h 1141465"/>
                <a:gd name="connsiteX125" fmla="*/ 0 w 1132261"/>
                <a:gd name="connsiteY125" fmla="*/ 540048 h 1141465"/>
                <a:gd name="connsiteX126" fmla="*/ 9206 w 1132261"/>
                <a:gd name="connsiteY126" fmla="*/ 589143 h 1141465"/>
                <a:gd name="connsiteX127" fmla="*/ 21479 w 1132261"/>
                <a:gd name="connsiteY127" fmla="*/ 607554 h 1141465"/>
                <a:gd name="connsiteX128" fmla="*/ 24548 w 1132261"/>
                <a:gd name="connsiteY128" fmla="*/ 616759 h 1141465"/>
                <a:gd name="connsiteX129" fmla="*/ 36822 w 1132261"/>
                <a:gd name="connsiteY129" fmla="*/ 638239 h 1141465"/>
                <a:gd name="connsiteX130" fmla="*/ 42959 w 1132261"/>
                <a:gd name="connsiteY130" fmla="*/ 656649 h 1141465"/>
                <a:gd name="connsiteX131" fmla="*/ 46027 w 1132261"/>
                <a:gd name="connsiteY131" fmla="*/ 668923 h 1141465"/>
                <a:gd name="connsiteX132" fmla="*/ 58301 w 1132261"/>
                <a:gd name="connsiteY132" fmla="*/ 687334 h 1141465"/>
                <a:gd name="connsiteX133" fmla="*/ 79780 w 1132261"/>
                <a:gd name="connsiteY133" fmla="*/ 699608 h 1141465"/>
                <a:gd name="connsiteX134" fmla="*/ 88986 w 1132261"/>
                <a:gd name="connsiteY134" fmla="*/ 702676 h 1141465"/>
                <a:gd name="connsiteX135" fmla="*/ 101259 w 1132261"/>
                <a:gd name="connsiteY135" fmla="*/ 708813 h 1141465"/>
                <a:gd name="connsiteX136" fmla="*/ 119670 w 1132261"/>
                <a:gd name="connsiteY136" fmla="*/ 714950 h 1141465"/>
                <a:gd name="connsiteX137" fmla="*/ 128875 w 1132261"/>
                <a:gd name="connsiteY137" fmla="*/ 718018 h 1141465"/>
                <a:gd name="connsiteX138" fmla="*/ 220929 w 1132261"/>
                <a:gd name="connsiteY138" fmla="*/ 708813 h 1141465"/>
                <a:gd name="connsiteX139" fmla="*/ 245477 w 1132261"/>
                <a:gd name="connsiteY139" fmla="*/ 702676 h 1141465"/>
                <a:gd name="connsiteX140" fmla="*/ 257751 w 1132261"/>
                <a:gd name="connsiteY140" fmla="*/ 699608 h 1141465"/>
                <a:gd name="connsiteX141" fmla="*/ 285367 w 1132261"/>
                <a:gd name="connsiteY141" fmla="*/ 687334 h 1141465"/>
                <a:gd name="connsiteX142" fmla="*/ 294572 w 1132261"/>
                <a:gd name="connsiteY142" fmla="*/ 684265 h 1141465"/>
                <a:gd name="connsiteX143" fmla="*/ 303777 w 1132261"/>
                <a:gd name="connsiteY143" fmla="*/ 681197 h 1141465"/>
                <a:gd name="connsiteX144" fmla="*/ 322188 w 1132261"/>
                <a:gd name="connsiteY144" fmla="*/ 665855 h 1141465"/>
                <a:gd name="connsiteX145" fmla="*/ 331394 w 1132261"/>
                <a:gd name="connsiteY145" fmla="*/ 662786 h 1141465"/>
                <a:gd name="connsiteX146" fmla="*/ 340599 w 1132261"/>
                <a:gd name="connsiteY146" fmla="*/ 656649 h 1141465"/>
                <a:gd name="connsiteX147" fmla="*/ 359010 w 1132261"/>
                <a:gd name="connsiteY147" fmla="*/ 650512 h 1141465"/>
                <a:gd name="connsiteX148" fmla="*/ 368215 w 1132261"/>
                <a:gd name="connsiteY148" fmla="*/ 647444 h 1141465"/>
                <a:gd name="connsiteX149" fmla="*/ 377420 w 1132261"/>
                <a:gd name="connsiteY149" fmla="*/ 644375 h 1141465"/>
                <a:gd name="connsiteX150" fmla="*/ 417310 w 1132261"/>
                <a:gd name="connsiteY150" fmla="*/ 632102 h 1141465"/>
                <a:gd name="connsiteX151" fmla="*/ 426516 w 1132261"/>
                <a:gd name="connsiteY151" fmla="*/ 629033 h 1141465"/>
                <a:gd name="connsiteX152" fmla="*/ 444926 w 1132261"/>
                <a:gd name="connsiteY152" fmla="*/ 616759 h 1141465"/>
                <a:gd name="connsiteX153" fmla="*/ 454132 w 1132261"/>
                <a:gd name="connsiteY153" fmla="*/ 610622 h 1141465"/>
                <a:gd name="connsiteX154" fmla="*/ 463337 w 1132261"/>
                <a:gd name="connsiteY154" fmla="*/ 607554 h 1141465"/>
                <a:gd name="connsiteX155" fmla="*/ 472543 w 1132261"/>
                <a:gd name="connsiteY155" fmla="*/ 598349 h 1141465"/>
                <a:gd name="connsiteX156" fmla="*/ 481748 w 1132261"/>
                <a:gd name="connsiteY156" fmla="*/ 595280 h 1141465"/>
                <a:gd name="connsiteX157" fmla="*/ 500159 w 1132261"/>
                <a:gd name="connsiteY157" fmla="*/ 576869 h 1141465"/>
                <a:gd name="connsiteX158" fmla="*/ 509364 w 1132261"/>
                <a:gd name="connsiteY158" fmla="*/ 570732 h 1141465"/>
                <a:gd name="connsiteX159" fmla="*/ 521638 w 1132261"/>
                <a:gd name="connsiteY159" fmla="*/ 555390 h 1141465"/>
                <a:gd name="connsiteX160" fmla="*/ 524706 w 1132261"/>
                <a:gd name="connsiteY160" fmla="*/ 546185 h 1141465"/>
                <a:gd name="connsiteX161" fmla="*/ 540049 w 1132261"/>
                <a:gd name="connsiteY161" fmla="*/ 530843 h 1141465"/>
                <a:gd name="connsiteX162" fmla="*/ 555391 w 1132261"/>
                <a:gd name="connsiteY162" fmla="*/ 515500 h 1141465"/>
                <a:gd name="connsiteX163" fmla="*/ 573802 w 1132261"/>
                <a:gd name="connsiteY163" fmla="*/ 497090 h 1141465"/>
                <a:gd name="connsiteX164" fmla="*/ 586075 w 1132261"/>
                <a:gd name="connsiteY164" fmla="*/ 487884 h 1141465"/>
                <a:gd name="connsiteX165" fmla="*/ 592212 w 1132261"/>
                <a:gd name="connsiteY165" fmla="*/ 478679 h 1141465"/>
                <a:gd name="connsiteX166" fmla="*/ 601418 w 1132261"/>
                <a:gd name="connsiteY166" fmla="*/ 469473 h 1141465"/>
                <a:gd name="connsiteX167" fmla="*/ 613692 w 1132261"/>
                <a:gd name="connsiteY167" fmla="*/ 451063 h 1141465"/>
                <a:gd name="connsiteX168" fmla="*/ 622897 w 1132261"/>
                <a:gd name="connsiteY168" fmla="*/ 438789 h 1141465"/>
                <a:gd name="connsiteX169" fmla="*/ 641308 w 1132261"/>
                <a:gd name="connsiteY169" fmla="*/ 414241 h 1141465"/>
                <a:gd name="connsiteX170" fmla="*/ 650513 w 1132261"/>
                <a:gd name="connsiteY170" fmla="*/ 405036 h 1141465"/>
                <a:gd name="connsiteX171" fmla="*/ 653581 w 1132261"/>
                <a:gd name="connsiteY171" fmla="*/ 395830 h 1141465"/>
                <a:gd name="connsiteX172" fmla="*/ 665855 w 1132261"/>
                <a:gd name="connsiteY172" fmla="*/ 374351 h 1141465"/>
                <a:gd name="connsiteX173" fmla="*/ 675061 w 1132261"/>
                <a:gd name="connsiteY173" fmla="*/ 365146 h 1141465"/>
                <a:gd name="connsiteX174" fmla="*/ 681198 w 1132261"/>
                <a:gd name="connsiteY174" fmla="*/ 355941 h 1141465"/>
                <a:gd name="connsiteX175" fmla="*/ 693471 w 1132261"/>
                <a:gd name="connsiteY175" fmla="*/ 343667 h 1141465"/>
                <a:gd name="connsiteX176" fmla="*/ 705745 w 1132261"/>
                <a:gd name="connsiteY176" fmla="*/ 325256 h 1141465"/>
                <a:gd name="connsiteX177" fmla="*/ 708814 w 1132261"/>
                <a:gd name="connsiteY177" fmla="*/ 316051 h 1141465"/>
                <a:gd name="connsiteX178" fmla="*/ 718019 w 1132261"/>
                <a:gd name="connsiteY178" fmla="*/ 306845 h 1141465"/>
                <a:gd name="connsiteX179" fmla="*/ 721088 w 1132261"/>
                <a:gd name="connsiteY179" fmla="*/ 297640 h 1141465"/>
                <a:gd name="connsiteX180" fmla="*/ 733361 w 1132261"/>
                <a:gd name="connsiteY180" fmla="*/ 276161 h 1141465"/>
                <a:gd name="connsiteX181" fmla="*/ 745635 w 1132261"/>
                <a:gd name="connsiteY181" fmla="*/ 248545 h 1141465"/>
                <a:gd name="connsiteX182" fmla="*/ 754841 w 1132261"/>
                <a:gd name="connsiteY182" fmla="*/ 211723 h 1141465"/>
                <a:gd name="connsiteX183" fmla="*/ 757909 w 1132261"/>
                <a:gd name="connsiteY183" fmla="*/ 199449 h 1141465"/>
                <a:gd name="connsiteX184" fmla="*/ 764046 w 1132261"/>
                <a:gd name="connsiteY184" fmla="*/ 174902 h 1141465"/>
                <a:gd name="connsiteX185" fmla="*/ 757909 w 1132261"/>
                <a:gd name="connsiteY185" fmla="*/ 119669 h 1141465"/>
                <a:gd name="connsiteX186" fmla="*/ 754841 w 1132261"/>
                <a:gd name="connsiteY186" fmla="*/ 110464 h 1141465"/>
                <a:gd name="connsiteX187" fmla="*/ 748704 w 1132261"/>
                <a:gd name="connsiteY187" fmla="*/ 101259 h 1141465"/>
                <a:gd name="connsiteX188" fmla="*/ 736430 w 1132261"/>
                <a:gd name="connsiteY188" fmla="*/ 70574 h 1141465"/>
                <a:gd name="connsiteX189" fmla="*/ 727224 w 1132261"/>
                <a:gd name="connsiteY189" fmla="*/ 64437 h 1141465"/>
                <a:gd name="connsiteX190" fmla="*/ 714951 w 1132261"/>
                <a:gd name="connsiteY190" fmla="*/ 55232 h 1141465"/>
                <a:gd name="connsiteX191" fmla="*/ 705745 w 1132261"/>
                <a:gd name="connsiteY191" fmla="*/ 52163 h 1141465"/>
                <a:gd name="connsiteX192" fmla="*/ 696540 w 1132261"/>
                <a:gd name="connsiteY192" fmla="*/ 46026 h 1141465"/>
                <a:gd name="connsiteX193" fmla="*/ 684266 w 1132261"/>
                <a:gd name="connsiteY193" fmla="*/ 39890 h 1141465"/>
                <a:gd name="connsiteX194" fmla="*/ 675061 w 1132261"/>
                <a:gd name="connsiteY194" fmla="*/ 36821 h 1141465"/>
                <a:gd name="connsiteX195" fmla="*/ 653581 w 1132261"/>
                <a:gd name="connsiteY195" fmla="*/ 27616 h 1141465"/>
                <a:gd name="connsiteX196" fmla="*/ 632102 w 1132261"/>
                <a:gd name="connsiteY196" fmla="*/ 18410 h 1141465"/>
                <a:gd name="connsiteX197" fmla="*/ 613692 w 1132261"/>
                <a:gd name="connsiteY197" fmla="*/ 15342 h 1141465"/>
                <a:gd name="connsiteX198" fmla="*/ 592212 w 1132261"/>
                <a:gd name="connsiteY198" fmla="*/ 9205 h 1141465"/>
                <a:gd name="connsiteX199" fmla="*/ 570733 w 1132261"/>
                <a:gd name="connsiteY199" fmla="*/ 3068 h 1141465"/>
                <a:gd name="connsiteX200" fmla="*/ 540049 w 1132261"/>
                <a:gd name="connsiteY200" fmla="*/ 0 h 1141465"/>
                <a:gd name="connsiteX201" fmla="*/ 497090 w 1132261"/>
                <a:gd name="connsiteY201" fmla="*/ 6137 h 1141465"/>
                <a:gd name="connsiteX202" fmla="*/ 478679 w 1132261"/>
                <a:gd name="connsiteY202" fmla="*/ 18410 h 1141465"/>
                <a:gd name="connsiteX203" fmla="*/ 469474 w 1132261"/>
                <a:gd name="connsiteY203" fmla="*/ 24547 h 1141465"/>
                <a:gd name="connsiteX204" fmla="*/ 451063 w 1132261"/>
                <a:gd name="connsiteY204" fmla="*/ 39890 h 1141465"/>
                <a:gd name="connsiteX205" fmla="*/ 438790 w 1132261"/>
                <a:gd name="connsiteY205" fmla="*/ 58300 h 1141465"/>
                <a:gd name="connsiteX206" fmla="*/ 432653 w 1132261"/>
                <a:gd name="connsiteY206" fmla="*/ 67506 h 1141465"/>
                <a:gd name="connsiteX207" fmla="*/ 426516 w 1132261"/>
                <a:gd name="connsiteY207" fmla="*/ 85916 h 1141465"/>
                <a:gd name="connsiteX208" fmla="*/ 423447 w 1132261"/>
                <a:gd name="connsiteY208" fmla="*/ 95122 h 1141465"/>
                <a:gd name="connsiteX209" fmla="*/ 420379 w 1132261"/>
                <a:gd name="connsiteY209" fmla="*/ 104327 h 1141465"/>
                <a:gd name="connsiteX210" fmla="*/ 417310 w 1132261"/>
                <a:gd name="connsiteY210" fmla="*/ 125806 h 1141465"/>
                <a:gd name="connsiteX211" fmla="*/ 414242 w 1132261"/>
                <a:gd name="connsiteY211" fmla="*/ 138080 h 1141465"/>
                <a:gd name="connsiteX212" fmla="*/ 417310 w 1132261"/>
                <a:gd name="connsiteY212" fmla="*/ 174902 h 1141465"/>
                <a:gd name="connsiteX213" fmla="*/ 426516 w 1132261"/>
                <a:gd name="connsiteY213" fmla="*/ 205586 h 1141465"/>
                <a:gd name="connsiteX214" fmla="*/ 432653 w 1132261"/>
                <a:gd name="connsiteY214" fmla="*/ 227065 h 1141465"/>
                <a:gd name="connsiteX215" fmla="*/ 435721 w 1132261"/>
                <a:gd name="connsiteY215" fmla="*/ 239339 h 1141465"/>
                <a:gd name="connsiteX216" fmla="*/ 444926 w 1132261"/>
                <a:gd name="connsiteY216" fmla="*/ 266955 h 1141465"/>
                <a:gd name="connsiteX217" fmla="*/ 447995 w 1132261"/>
                <a:gd name="connsiteY217" fmla="*/ 276161 h 1141465"/>
                <a:gd name="connsiteX218" fmla="*/ 451063 w 1132261"/>
                <a:gd name="connsiteY218" fmla="*/ 285366 h 1141465"/>
                <a:gd name="connsiteX219" fmla="*/ 457200 w 1132261"/>
                <a:gd name="connsiteY219" fmla="*/ 294571 h 1141465"/>
                <a:gd name="connsiteX220" fmla="*/ 466406 w 1132261"/>
                <a:gd name="connsiteY220" fmla="*/ 316051 h 1141465"/>
                <a:gd name="connsiteX221" fmla="*/ 472543 w 1132261"/>
                <a:gd name="connsiteY221" fmla="*/ 334461 h 1141465"/>
                <a:gd name="connsiteX222" fmla="*/ 481748 w 1132261"/>
                <a:gd name="connsiteY222" fmla="*/ 346735 h 1141465"/>
                <a:gd name="connsiteX223" fmla="*/ 487885 w 1132261"/>
                <a:gd name="connsiteY223" fmla="*/ 355941 h 1141465"/>
                <a:gd name="connsiteX224" fmla="*/ 497090 w 1132261"/>
                <a:gd name="connsiteY224" fmla="*/ 362077 h 1141465"/>
                <a:gd name="connsiteX225" fmla="*/ 524706 w 1132261"/>
                <a:gd name="connsiteY225" fmla="*/ 383557 h 1141465"/>
                <a:gd name="connsiteX226" fmla="*/ 552322 w 1132261"/>
                <a:gd name="connsiteY226" fmla="*/ 395830 h 1141465"/>
                <a:gd name="connsiteX227" fmla="*/ 570733 w 1132261"/>
                <a:gd name="connsiteY227" fmla="*/ 405036 h 1141465"/>
                <a:gd name="connsiteX228" fmla="*/ 576870 w 1132261"/>
                <a:gd name="connsiteY228" fmla="*/ 414241 h 1141465"/>
                <a:gd name="connsiteX229" fmla="*/ 586075 w 1132261"/>
                <a:gd name="connsiteY229" fmla="*/ 417310 h 1141465"/>
                <a:gd name="connsiteX230" fmla="*/ 592212 w 1132261"/>
                <a:gd name="connsiteY230" fmla="*/ 429583 h 1141465"/>
                <a:gd name="connsiteX231" fmla="*/ 601418 w 1132261"/>
                <a:gd name="connsiteY231" fmla="*/ 438789 h 1141465"/>
                <a:gd name="connsiteX232" fmla="*/ 607555 w 1132261"/>
                <a:gd name="connsiteY232" fmla="*/ 447994 h 1141465"/>
                <a:gd name="connsiteX233" fmla="*/ 619828 w 1132261"/>
                <a:gd name="connsiteY233" fmla="*/ 457200 h 1141465"/>
                <a:gd name="connsiteX234" fmla="*/ 638239 w 1132261"/>
                <a:gd name="connsiteY234" fmla="*/ 472542 h 1141465"/>
                <a:gd name="connsiteX235" fmla="*/ 650513 w 1132261"/>
                <a:gd name="connsiteY235" fmla="*/ 490953 h 1141465"/>
                <a:gd name="connsiteX236" fmla="*/ 659718 w 1132261"/>
                <a:gd name="connsiteY236" fmla="*/ 512432 h 1141465"/>
                <a:gd name="connsiteX237" fmla="*/ 662787 w 1132261"/>
                <a:gd name="connsiteY237" fmla="*/ 521637 h 1141465"/>
                <a:gd name="connsiteX238" fmla="*/ 668924 w 1132261"/>
                <a:gd name="connsiteY238" fmla="*/ 533911 h 1141465"/>
                <a:gd name="connsiteX239" fmla="*/ 671992 w 1132261"/>
                <a:gd name="connsiteY239" fmla="*/ 543116 h 1141465"/>
                <a:gd name="connsiteX240" fmla="*/ 690403 w 1132261"/>
                <a:gd name="connsiteY240" fmla="*/ 576869 h 1141465"/>
                <a:gd name="connsiteX241" fmla="*/ 699608 w 1132261"/>
                <a:gd name="connsiteY241" fmla="*/ 595280 h 1141465"/>
                <a:gd name="connsiteX242" fmla="*/ 708814 w 1132261"/>
                <a:gd name="connsiteY242" fmla="*/ 625965 h 1141465"/>
                <a:gd name="connsiteX243" fmla="*/ 714951 w 1132261"/>
                <a:gd name="connsiteY243" fmla="*/ 635170 h 1141465"/>
                <a:gd name="connsiteX244" fmla="*/ 721088 w 1132261"/>
                <a:gd name="connsiteY244" fmla="*/ 653581 h 1141465"/>
                <a:gd name="connsiteX245" fmla="*/ 724156 w 1132261"/>
                <a:gd name="connsiteY245" fmla="*/ 662786 h 1141465"/>
                <a:gd name="connsiteX246" fmla="*/ 730293 w 1132261"/>
                <a:gd name="connsiteY246" fmla="*/ 675060 h 1141465"/>
                <a:gd name="connsiteX247" fmla="*/ 736430 w 1132261"/>
                <a:gd name="connsiteY247" fmla="*/ 699608 h 1141465"/>
                <a:gd name="connsiteX248" fmla="*/ 739498 w 1132261"/>
                <a:gd name="connsiteY248" fmla="*/ 708813 h 1141465"/>
                <a:gd name="connsiteX249" fmla="*/ 748704 w 1132261"/>
                <a:gd name="connsiteY249" fmla="*/ 721087 h 1141465"/>
                <a:gd name="connsiteX250" fmla="*/ 754841 w 1132261"/>
                <a:gd name="connsiteY250" fmla="*/ 751771 h 1141465"/>
                <a:gd name="connsiteX251" fmla="*/ 760977 w 1132261"/>
                <a:gd name="connsiteY251" fmla="*/ 770182 h 1141465"/>
                <a:gd name="connsiteX252" fmla="*/ 764046 w 1132261"/>
                <a:gd name="connsiteY252" fmla="*/ 788593 h 1141465"/>
                <a:gd name="connsiteX253" fmla="*/ 767114 w 1132261"/>
                <a:gd name="connsiteY253" fmla="*/ 797798 h 1141465"/>
                <a:gd name="connsiteX254" fmla="*/ 770183 w 1132261"/>
                <a:gd name="connsiteY254" fmla="*/ 810072 h 1141465"/>
                <a:gd name="connsiteX255" fmla="*/ 773251 w 1132261"/>
                <a:gd name="connsiteY255" fmla="*/ 825414 h 1141465"/>
                <a:gd name="connsiteX256" fmla="*/ 776320 w 1132261"/>
                <a:gd name="connsiteY256" fmla="*/ 834620 h 1141465"/>
                <a:gd name="connsiteX257" fmla="*/ 779388 w 1132261"/>
                <a:gd name="connsiteY257" fmla="*/ 846894 h 1141465"/>
                <a:gd name="connsiteX258" fmla="*/ 779388 w 1132261"/>
                <a:gd name="connsiteY258" fmla="*/ 984974 h 1141465"/>
                <a:gd name="connsiteX259" fmla="*/ 773251 w 1132261"/>
                <a:gd name="connsiteY259" fmla="*/ 1006453 h 1141465"/>
                <a:gd name="connsiteX260" fmla="*/ 767114 w 1132261"/>
                <a:gd name="connsiteY260" fmla="*/ 1034069 h 1141465"/>
                <a:gd name="connsiteX261" fmla="*/ 764046 w 1132261"/>
                <a:gd name="connsiteY261" fmla="*/ 1043275 h 1141465"/>
                <a:gd name="connsiteX262" fmla="*/ 757909 w 1132261"/>
                <a:gd name="connsiteY262" fmla="*/ 1052480 h 1141465"/>
                <a:gd name="connsiteX263" fmla="*/ 751772 w 1132261"/>
                <a:gd name="connsiteY263" fmla="*/ 1070891 h 1141465"/>
                <a:gd name="connsiteX264" fmla="*/ 739498 w 1132261"/>
                <a:gd name="connsiteY264" fmla="*/ 1092370 h 1141465"/>
                <a:gd name="connsiteX265" fmla="*/ 730293 w 1132261"/>
                <a:gd name="connsiteY265" fmla="*/ 1110781 h 1141465"/>
                <a:gd name="connsiteX266" fmla="*/ 721088 w 1132261"/>
                <a:gd name="connsiteY266" fmla="*/ 1116918 h 1141465"/>
                <a:gd name="connsiteX267" fmla="*/ 711882 w 1132261"/>
                <a:gd name="connsiteY267" fmla="*/ 1126123 h 1141465"/>
                <a:gd name="connsiteX268" fmla="*/ 678129 w 1132261"/>
                <a:gd name="connsiteY268" fmla="*/ 1138397 h 1141465"/>
                <a:gd name="connsiteX269" fmla="*/ 665855 w 1132261"/>
                <a:gd name="connsiteY269" fmla="*/ 1141465 h 1141465"/>
                <a:gd name="connsiteX270" fmla="*/ 595281 w 1132261"/>
                <a:gd name="connsiteY270" fmla="*/ 1138397 h 1141465"/>
                <a:gd name="connsiteX271" fmla="*/ 564596 w 1132261"/>
                <a:gd name="connsiteY271" fmla="*/ 1141465 h 1141465"/>
                <a:gd name="connsiteX272" fmla="*/ 518569 w 1132261"/>
                <a:gd name="connsiteY272" fmla="*/ 1138397 h 1141465"/>
                <a:gd name="connsiteX273" fmla="*/ 490953 w 1132261"/>
                <a:gd name="connsiteY273" fmla="*/ 1132260 h 1141465"/>
                <a:gd name="connsiteX274" fmla="*/ 466406 w 1132261"/>
                <a:gd name="connsiteY274" fmla="*/ 1104644 h 1141465"/>
                <a:gd name="connsiteX275" fmla="*/ 457200 w 1132261"/>
                <a:gd name="connsiteY275" fmla="*/ 1086233 h 1141465"/>
                <a:gd name="connsiteX276" fmla="*/ 454132 w 1132261"/>
                <a:gd name="connsiteY276" fmla="*/ 1052480 h 1141465"/>
                <a:gd name="connsiteX277" fmla="*/ 447995 w 1132261"/>
                <a:gd name="connsiteY277" fmla="*/ 1034069 h 1141465"/>
                <a:gd name="connsiteX278" fmla="*/ 441858 w 1132261"/>
                <a:gd name="connsiteY278" fmla="*/ 1015659 h 1141465"/>
                <a:gd name="connsiteX279" fmla="*/ 438790 w 1132261"/>
                <a:gd name="connsiteY279" fmla="*/ 1006453 h 1141465"/>
                <a:gd name="connsiteX280" fmla="*/ 435721 w 1132261"/>
                <a:gd name="connsiteY280" fmla="*/ 994179 h 1141465"/>
                <a:gd name="connsiteX281" fmla="*/ 438790 w 1132261"/>
                <a:gd name="connsiteY281" fmla="*/ 951221 h 1141465"/>
                <a:gd name="connsiteX282" fmla="*/ 441858 w 1132261"/>
                <a:gd name="connsiteY282" fmla="*/ 883715 h 1141465"/>
                <a:gd name="connsiteX283" fmla="*/ 444926 w 1132261"/>
                <a:gd name="connsiteY283" fmla="*/ 871441 h 1141465"/>
                <a:gd name="connsiteX284" fmla="*/ 451063 w 1132261"/>
                <a:gd name="connsiteY284" fmla="*/ 853030 h 1141465"/>
                <a:gd name="connsiteX285" fmla="*/ 454132 w 1132261"/>
                <a:gd name="connsiteY285" fmla="*/ 843825 h 1141465"/>
                <a:gd name="connsiteX286" fmla="*/ 466406 w 1132261"/>
                <a:gd name="connsiteY286" fmla="*/ 810072 h 1141465"/>
                <a:gd name="connsiteX287" fmla="*/ 469474 w 1132261"/>
                <a:gd name="connsiteY287" fmla="*/ 770182 h 114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1132261" h="1141465">
                  <a:moveTo>
                    <a:pt x="230135" y="1024864"/>
                  </a:moveTo>
                  <a:cubicBezTo>
                    <a:pt x="232180" y="1019750"/>
                    <a:pt x="233808" y="1014448"/>
                    <a:pt x="236271" y="1009522"/>
                  </a:cubicBezTo>
                  <a:cubicBezTo>
                    <a:pt x="237920" y="1006223"/>
                    <a:pt x="240955" y="1003706"/>
                    <a:pt x="242408" y="1000316"/>
                  </a:cubicBezTo>
                  <a:cubicBezTo>
                    <a:pt x="244069" y="996440"/>
                    <a:pt x="243591" y="991815"/>
                    <a:pt x="245477" y="988043"/>
                  </a:cubicBezTo>
                  <a:cubicBezTo>
                    <a:pt x="248776" y="981446"/>
                    <a:pt x="253660" y="975769"/>
                    <a:pt x="257751" y="969632"/>
                  </a:cubicBezTo>
                  <a:cubicBezTo>
                    <a:pt x="259797" y="966563"/>
                    <a:pt x="261280" y="963034"/>
                    <a:pt x="263888" y="960426"/>
                  </a:cubicBezTo>
                  <a:lnTo>
                    <a:pt x="291504" y="932810"/>
                  </a:lnTo>
                  <a:lnTo>
                    <a:pt x="300709" y="923605"/>
                  </a:lnTo>
                  <a:cubicBezTo>
                    <a:pt x="303777" y="920537"/>
                    <a:pt x="307507" y="918010"/>
                    <a:pt x="309914" y="914400"/>
                  </a:cubicBezTo>
                  <a:lnTo>
                    <a:pt x="322188" y="895989"/>
                  </a:lnTo>
                  <a:cubicBezTo>
                    <a:pt x="324234" y="892920"/>
                    <a:pt x="326676" y="890082"/>
                    <a:pt x="328325" y="886783"/>
                  </a:cubicBezTo>
                  <a:cubicBezTo>
                    <a:pt x="330371" y="882692"/>
                    <a:pt x="332109" y="878432"/>
                    <a:pt x="334462" y="874510"/>
                  </a:cubicBezTo>
                  <a:cubicBezTo>
                    <a:pt x="338257" y="868185"/>
                    <a:pt x="346736" y="856099"/>
                    <a:pt x="346736" y="856099"/>
                  </a:cubicBezTo>
                  <a:cubicBezTo>
                    <a:pt x="355220" y="830645"/>
                    <a:pt x="340978" y="870683"/>
                    <a:pt x="362078" y="828483"/>
                  </a:cubicBezTo>
                  <a:cubicBezTo>
                    <a:pt x="380624" y="791391"/>
                    <a:pt x="357003" y="837364"/>
                    <a:pt x="374352" y="807004"/>
                  </a:cubicBezTo>
                  <a:cubicBezTo>
                    <a:pt x="376622" y="803032"/>
                    <a:pt x="378136" y="798652"/>
                    <a:pt x="380489" y="794730"/>
                  </a:cubicBezTo>
                  <a:cubicBezTo>
                    <a:pt x="384284" y="788405"/>
                    <a:pt x="387548" y="781535"/>
                    <a:pt x="392763" y="776319"/>
                  </a:cubicBezTo>
                  <a:lnTo>
                    <a:pt x="411173" y="757908"/>
                  </a:lnTo>
                  <a:cubicBezTo>
                    <a:pt x="417148" y="739988"/>
                    <a:pt x="409568" y="756445"/>
                    <a:pt x="423447" y="742566"/>
                  </a:cubicBezTo>
                  <a:cubicBezTo>
                    <a:pt x="427063" y="738950"/>
                    <a:pt x="429037" y="733908"/>
                    <a:pt x="432653" y="730292"/>
                  </a:cubicBezTo>
                  <a:cubicBezTo>
                    <a:pt x="437284" y="725661"/>
                    <a:pt x="443364" y="722649"/>
                    <a:pt x="447995" y="718018"/>
                  </a:cubicBezTo>
                  <a:cubicBezTo>
                    <a:pt x="450603" y="715410"/>
                    <a:pt x="451732" y="711613"/>
                    <a:pt x="454132" y="708813"/>
                  </a:cubicBezTo>
                  <a:cubicBezTo>
                    <a:pt x="457898" y="704420"/>
                    <a:pt x="462013" y="700305"/>
                    <a:pt x="466406" y="696539"/>
                  </a:cubicBezTo>
                  <a:cubicBezTo>
                    <a:pt x="480751" y="684243"/>
                    <a:pt x="477902" y="696173"/>
                    <a:pt x="494022" y="671992"/>
                  </a:cubicBezTo>
                  <a:cubicBezTo>
                    <a:pt x="506666" y="653025"/>
                    <a:pt x="492629" y="671524"/>
                    <a:pt x="509364" y="656649"/>
                  </a:cubicBezTo>
                  <a:cubicBezTo>
                    <a:pt x="515851" y="650883"/>
                    <a:pt x="521638" y="644376"/>
                    <a:pt x="527775" y="638239"/>
                  </a:cubicBezTo>
                  <a:cubicBezTo>
                    <a:pt x="531866" y="634148"/>
                    <a:pt x="535235" y="629175"/>
                    <a:pt x="540049" y="625965"/>
                  </a:cubicBezTo>
                  <a:cubicBezTo>
                    <a:pt x="543117" y="623919"/>
                    <a:pt x="546272" y="621997"/>
                    <a:pt x="549254" y="619828"/>
                  </a:cubicBezTo>
                  <a:cubicBezTo>
                    <a:pt x="587063" y="592330"/>
                    <a:pt x="561574" y="609569"/>
                    <a:pt x="583007" y="595280"/>
                  </a:cubicBezTo>
                  <a:cubicBezTo>
                    <a:pt x="599375" y="570729"/>
                    <a:pt x="577890" y="600398"/>
                    <a:pt x="598349" y="579938"/>
                  </a:cubicBezTo>
                  <a:cubicBezTo>
                    <a:pt x="609670" y="568616"/>
                    <a:pt x="598611" y="571580"/>
                    <a:pt x="613692" y="561527"/>
                  </a:cubicBezTo>
                  <a:cubicBezTo>
                    <a:pt x="616383" y="559733"/>
                    <a:pt x="619829" y="559482"/>
                    <a:pt x="622897" y="558459"/>
                  </a:cubicBezTo>
                  <a:cubicBezTo>
                    <a:pt x="624943" y="555390"/>
                    <a:pt x="626293" y="551720"/>
                    <a:pt x="629034" y="549253"/>
                  </a:cubicBezTo>
                  <a:cubicBezTo>
                    <a:pt x="646118" y="533877"/>
                    <a:pt x="651945" y="532249"/>
                    <a:pt x="668924" y="521637"/>
                  </a:cubicBezTo>
                  <a:cubicBezTo>
                    <a:pt x="677827" y="516073"/>
                    <a:pt x="679926" y="513292"/>
                    <a:pt x="690403" y="509363"/>
                  </a:cubicBezTo>
                  <a:cubicBezTo>
                    <a:pt x="694352" y="507882"/>
                    <a:pt x="698622" y="507454"/>
                    <a:pt x="702677" y="506295"/>
                  </a:cubicBezTo>
                  <a:cubicBezTo>
                    <a:pt x="705787" y="505406"/>
                    <a:pt x="708863" y="504387"/>
                    <a:pt x="711882" y="503226"/>
                  </a:cubicBezTo>
                  <a:cubicBezTo>
                    <a:pt x="722164" y="499272"/>
                    <a:pt x="732116" y="494437"/>
                    <a:pt x="742567" y="490953"/>
                  </a:cubicBezTo>
                  <a:cubicBezTo>
                    <a:pt x="770482" y="481646"/>
                    <a:pt x="726410" y="495917"/>
                    <a:pt x="767114" y="484816"/>
                  </a:cubicBezTo>
                  <a:cubicBezTo>
                    <a:pt x="809955" y="473133"/>
                    <a:pt x="763475" y="483090"/>
                    <a:pt x="800867" y="475610"/>
                  </a:cubicBezTo>
                  <a:cubicBezTo>
                    <a:pt x="814822" y="468633"/>
                    <a:pt x="812802" y="469217"/>
                    <a:pt x="828484" y="463337"/>
                  </a:cubicBezTo>
                  <a:cubicBezTo>
                    <a:pt x="831512" y="462201"/>
                    <a:pt x="834796" y="461715"/>
                    <a:pt x="837689" y="460268"/>
                  </a:cubicBezTo>
                  <a:cubicBezTo>
                    <a:pt x="840987" y="458619"/>
                    <a:pt x="843369" y="455216"/>
                    <a:pt x="846894" y="454131"/>
                  </a:cubicBezTo>
                  <a:cubicBezTo>
                    <a:pt x="856864" y="451063"/>
                    <a:pt x="867683" y="451293"/>
                    <a:pt x="877579" y="447994"/>
                  </a:cubicBezTo>
                  <a:cubicBezTo>
                    <a:pt x="883716" y="445948"/>
                    <a:pt x="889647" y="443126"/>
                    <a:pt x="895990" y="441857"/>
                  </a:cubicBezTo>
                  <a:lnTo>
                    <a:pt x="926674" y="435720"/>
                  </a:lnTo>
                  <a:cubicBezTo>
                    <a:pt x="929742" y="433674"/>
                    <a:pt x="932581" y="431232"/>
                    <a:pt x="935879" y="429583"/>
                  </a:cubicBezTo>
                  <a:cubicBezTo>
                    <a:pt x="946935" y="424055"/>
                    <a:pt x="966976" y="424326"/>
                    <a:pt x="975769" y="423447"/>
                  </a:cubicBezTo>
                  <a:cubicBezTo>
                    <a:pt x="994180" y="424470"/>
                    <a:pt x="1012638" y="424846"/>
                    <a:pt x="1031002" y="426515"/>
                  </a:cubicBezTo>
                  <a:cubicBezTo>
                    <a:pt x="1038040" y="427155"/>
                    <a:pt x="1045697" y="430714"/>
                    <a:pt x="1052481" y="432652"/>
                  </a:cubicBezTo>
                  <a:cubicBezTo>
                    <a:pt x="1056536" y="433811"/>
                    <a:pt x="1060664" y="434697"/>
                    <a:pt x="1064755" y="435720"/>
                  </a:cubicBezTo>
                  <a:cubicBezTo>
                    <a:pt x="1067823" y="437766"/>
                    <a:pt x="1070662" y="440208"/>
                    <a:pt x="1073960" y="441857"/>
                  </a:cubicBezTo>
                  <a:cubicBezTo>
                    <a:pt x="1076853" y="443304"/>
                    <a:pt x="1080612" y="442940"/>
                    <a:pt x="1083165" y="444926"/>
                  </a:cubicBezTo>
                  <a:cubicBezTo>
                    <a:pt x="1090016" y="450255"/>
                    <a:pt x="1095439" y="457200"/>
                    <a:pt x="1101576" y="463337"/>
                  </a:cubicBezTo>
                  <a:lnTo>
                    <a:pt x="1110781" y="472542"/>
                  </a:lnTo>
                  <a:cubicBezTo>
                    <a:pt x="1121977" y="506121"/>
                    <a:pt x="1104120" y="455252"/>
                    <a:pt x="1119987" y="490953"/>
                  </a:cubicBezTo>
                  <a:cubicBezTo>
                    <a:pt x="1122614" y="496864"/>
                    <a:pt x="1124078" y="503226"/>
                    <a:pt x="1126124" y="509363"/>
                  </a:cubicBezTo>
                  <a:cubicBezTo>
                    <a:pt x="1130840" y="523510"/>
                    <a:pt x="1128560" y="515408"/>
                    <a:pt x="1132261" y="533911"/>
                  </a:cubicBezTo>
                  <a:cubicBezTo>
                    <a:pt x="1131855" y="543245"/>
                    <a:pt x="1131607" y="602204"/>
                    <a:pt x="1126124" y="625965"/>
                  </a:cubicBezTo>
                  <a:cubicBezTo>
                    <a:pt x="1124669" y="632268"/>
                    <a:pt x="1122033" y="638238"/>
                    <a:pt x="1119987" y="644375"/>
                  </a:cubicBezTo>
                  <a:cubicBezTo>
                    <a:pt x="1118964" y="647444"/>
                    <a:pt x="1118712" y="650890"/>
                    <a:pt x="1116918" y="653581"/>
                  </a:cubicBezTo>
                  <a:lnTo>
                    <a:pt x="1110781" y="662786"/>
                  </a:lnTo>
                  <a:cubicBezTo>
                    <a:pt x="1105381" y="678990"/>
                    <a:pt x="1109508" y="669299"/>
                    <a:pt x="1095439" y="690402"/>
                  </a:cubicBezTo>
                  <a:cubicBezTo>
                    <a:pt x="1093393" y="693471"/>
                    <a:pt x="1092801" y="698442"/>
                    <a:pt x="1089302" y="699608"/>
                  </a:cubicBezTo>
                  <a:lnTo>
                    <a:pt x="1080097" y="702676"/>
                  </a:lnTo>
                  <a:cubicBezTo>
                    <a:pt x="1077029" y="704722"/>
                    <a:pt x="1074262" y="707315"/>
                    <a:pt x="1070892" y="708813"/>
                  </a:cubicBezTo>
                  <a:cubicBezTo>
                    <a:pt x="1043344" y="721057"/>
                    <a:pt x="1057600" y="709153"/>
                    <a:pt x="1021796" y="721087"/>
                  </a:cubicBezTo>
                  <a:cubicBezTo>
                    <a:pt x="1000906" y="728049"/>
                    <a:pt x="1015814" y="723886"/>
                    <a:pt x="975769" y="727224"/>
                  </a:cubicBezTo>
                  <a:cubicBezTo>
                    <a:pt x="947130" y="726201"/>
                    <a:pt x="918411" y="726535"/>
                    <a:pt x="889853" y="724155"/>
                  </a:cubicBezTo>
                  <a:cubicBezTo>
                    <a:pt x="887514" y="723960"/>
                    <a:pt x="851460" y="714925"/>
                    <a:pt x="846894" y="711881"/>
                  </a:cubicBezTo>
                  <a:cubicBezTo>
                    <a:pt x="834998" y="703951"/>
                    <a:pt x="841187" y="706911"/>
                    <a:pt x="828484" y="702676"/>
                  </a:cubicBezTo>
                  <a:cubicBezTo>
                    <a:pt x="811449" y="685643"/>
                    <a:pt x="828198" y="699233"/>
                    <a:pt x="807004" y="690402"/>
                  </a:cubicBezTo>
                  <a:cubicBezTo>
                    <a:pt x="798560" y="686883"/>
                    <a:pt x="790639" y="682219"/>
                    <a:pt x="782457" y="678128"/>
                  </a:cubicBezTo>
                  <a:cubicBezTo>
                    <a:pt x="779564" y="676681"/>
                    <a:pt x="776320" y="676083"/>
                    <a:pt x="773251" y="675060"/>
                  </a:cubicBezTo>
                  <a:lnTo>
                    <a:pt x="754841" y="662786"/>
                  </a:lnTo>
                  <a:cubicBezTo>
                    <a:pt x="751772" y="660740"/>
                    <a:pt x="749251" y="657372"/>
                    <a:pt x="745635" y="656649"/>
                  </a:cubicBezTo>
                  <a:cubicBezTo>
                    <a:pt x="735077" y="654538"/>
                    <a:pt x="728140" y="653404"/>
                    <a:pt x="718019" y="650512"/>
                  </a:cubicBezTo>
                  <a:cubicBezTo>
                    <a:pt x="714909" y="649623"/>
                    <a:pt x="711882" y="648467"/>
                    <a:pt x="708814" y="647444"/>
                  </a:cubicBezTo>
                  <a:lnTo>
                    <a:pt x="690403" y="635170"/>
                  </a:lnTo>
                  <a:cubicBezTo>
                    <a:pt x="687335" y="633124"/>
                    <a:pt x="684776" y="629927"/>
                    <a:pt x="681198" y="629033"/>
                  </a:cubicBezTo>
                  <a:cubicBezTo>
                    <a:pt x="662652" y="624397"/>
                    <a:pt x="672918" y="627297"/>
                    <a:pt x="650513" y="619828"/>
                  </a:cubicBezTo>
                  <a:cubicBezTo>
                    <a:pt x="647445" y="618805"/>
                    <a:pt x="643999" y="618553"/>
                    <a:pt x="641308" y="616759"/>
                  </a:cubicBezTo>
                  <a:cubicBezTo>
                    <a:pt x="638239" y="614713"/>
                    <a:pt x="634935" y="612983"/>
                    <a:pt x="632102" y="610622"/>
                  </a:cubicBezTo>
                  <a:cubicBezTo>
                    <a:pt x="628768" y="607844"/>
                    <a:pt x="626428" y="603939"/>
                    <a:pt x="622897" y="601417"/>
                  </a:cubicBezTo>
                  <a:cubicBezTo>
                    <a:pt x="619175" y="598758"/>
                    <a:pt x="614595" y="597550"/>
                    <a:pt x="610623" y="595280"/>
                  </a:cubicBezTo>
                  <a:cubicBezTo>
                    <a:pt x="603397" y="591151"/>
                    <a:pt x="595722" y="584637"/>
                    <a:pt x="589144" y="579938"/>
                  </a:cubicBezTo>
                  <a:cubicBezTo>
                    <a:pt x="586143" y="577795"/>
                    <a:pt x="583007" y="575847"/>
                    <a:pt x="579939" y="573801"/>
                  </a:cubicBezTo>
                  <a:cubicBezTo>
                    <a:pt x="577893" y="570733"/>
                    <a:pt x="576577" y="567024"/>
                    <a:pt x="573802" y="564596"/>
                  </a:cubicBezTo>
                  <a:cubicBezTo>
                    <a:pt x="568251" y="559739"/>
                    <a:pt x="555391" y="552322"/>
                    <a:pt x="555391" y="552322"/>
                  </a:cubicBezTo>
                  <a:cubicBezTo>
                    <a:pt x="553345" y="549253"/>
                    <a:pt x="551862" y="545724"/>
                    <a:pt x="549254" y="543116"/>
                  </a:cubicBezTo>
                  <a:cubicBezTo>
                    <a:pt x="530810" y="524671"/>
                    <a:pt x="547406" y="557223"/>
                    <a:pt x="521638" y="518569"/>
                  </a:cubicBezTo>
                  <a:cubicBezTo>
                    <a:pt x="519592" y="515500"/>
                    <a:pt x="518277" y="511792"/>
                    <a:pt x="515501" y="509363"/>
                  </a:cubicBezTo>
                  <a:cubicBezTo>
                    <a:pt x="509950" y="504506"/>
                    <a:pt x="497090" y="497090"/>
                    <a:pt x="497090" y="497090"/>
                  </a:cubicBezTo>
                  <a:cubicBezTo>
                    <a:pt x="482370" y="475009"/>
                    <a:pt x="503213" y="502192"/>
                    <a:pt x="472543" y="481747"/>
                  </a:cubicBezTo>
                  <a:cubicBezTo>
                    <a:pt x="469474" y="479701"/>
                    <a:pt x="466727" y="477063"/>
                    <a:pt x="463337" y="475610"/>
                  </a:cubicBezTo>
                  <a:cubicBezTo>
                    <a:pt x="459461" y="473949"/>
                    <a:pt x="455118" y="473701"/>
                    <a:pt x="451063" y="472542"/>
                  </a:cubicBezTo>
                  <a:cubicBezTo>
                    <a:pt x="447953" y="471653"/>
                    <a:pt x="444968" y="470362"/>
                    <a:pt x="441858" y="469473"/>
                  </a:cubicBezTo>
                  <a:cubicBezTo>
                    <a:pt x="434072" y="467248"/>
                    <a:pt x="427737" y="466490"/>
                    <a:pt x="420379" y="463337"/>
                  </a:cubicBezTo>
                  <a:cubicBezTo>
                    <a:pt x="407170" y="457676"/>
                    <a:pt x="402781" y="453651"/>
                    <a:pt x="389694" y="444926"/>
                  </a:cubicBezTo>
                  <a:lnTo>
                    <a:pt x="380489" y="438789"/>
                  </a:lnTo>
                  <a:cubicBezTo>
                    <a:pt x="379466" y="435720"/>
                    <a:pt x="379707" y="431870"/>
                    <a:pt x="377420" y="429583"/>
                  </a:cubicBezTo>
                  <a:cubicBezTo>
                    <a:pt x="375133" y="427296"/>
                    <a:pt x="371159" y="427853"/>
                    <a:pt x="368215" y="426515"/>
                  </a:cubicBezTo>
                  <a:cubicBezTo>
                    <a:pt x="359886" y="422729"/>
                    <a:pt x="352542" y="416460"/>
                    <a:pt x="343667" y="414241"/>
                  </a:cubicBezTo>
                  <a:cubicBezTo>
                    <a:pt x="305289" y="404647"/>
                    <a:pt x="353012" y="416911"/>
                    <a:pt x="322188" y="408104"/>
                  </a:cubicBezTo>
                  <a:cubicBezTo>
                    <a:pt x="318133" y="406945"/>
                    <a:pt x="314005" y="406059"/>
                    <a:pt x="309914" y="405036"/>
                  </a:cubicBezTo>
                  <a:cubicBezTo>
                    <a:pt x="284288" y="392222"/>
                    <a:pt x="312033" y="404750"/>
                    <a:pt x="282298" y="395830"/>
                  </a:cubicBezTo>
                  <a:cubicBezTo>
                    <a:pt x="277022" y="394247"/>
                    <a:pt x="272232" y="391277"/>
                    <a:pt x="266956" y="389694"/>
                  </a:cubicBezTo>
                  <a:cubicBezTo>
                    <a:pt x="260360" y="387715"/>
                    <a:pt x="239047" y="384726"/>
                    <a:pt x="233203" y="383557"/>
                  </a:cubicBezTo>
                  <a:cubicBezTo>
                    <a:pt x="229068" y="382730"/>
                    <a:pt x="225064" y="381315"/>
                    <a:pt x="220929" y="380488"/>
                  </a:cubicBezTo>
                  <a:cubicBezTo>
                    <a:pt x="214828" y="379268"/>
                    <a:pt x="208655" y="378443"/>
                    <a:pt x="202518" y="377420"/>
                  </a:cubicBezTo>
                  <a:cubicBezTo>
                    <a:pt x="186849" y="372196"/>
                    <a:pt x="197584" y="374180"/>
                    <a:pt x="174902" y="377420"/>
                  </a:cubicBezTo>
                  <a:cubicBezTo>
                    <a:pt x="166739" y="378586"/>
                    <a:pt x="158529" y="379398"/>
                    <a:pt x="150355" y="380488"/>
                  </a:cubicBezTo>
                  <a:cubicBezTo>
                    <a:pt x="106556" y="386328"/>
                    <a:pt x="152903" y="380888"/>
                    <a:pt x="101259" y="386625"/>
                  </a:cubicBezTo>
                  <a:cubicBezTo>
                    <a:pt x="97334" y="387607"/>
                    <a:pt x="84177" y="390564"/>
                    <a:pt x="79780" y="392762"/>
                  </a:cubicBezTo>
                  <a:cubicBezTo>
                    <a:pt x="76482" y="394411"/>
                    <a:pt x="73777" y="397069"/>
                    <a:pt x="70575" y="398899"/>
                  </a:cubicBezTo>
                  <a:cubicBezTo>
                    <a:pt x="66603" y="401169"/>
                    <a:pt x="62392" y="402990"/>
                    <a:pt x="58301" y="405036"/>
                  </a:cubicBezTo>
                  <a:cubicBezTo>
                    <a:pt x="56255" y="408104"/>
                    <a:pt x="54772" y="411633"/>
                    <a:pt x="52164" y="414241"/>
                  </a:cubicBezTo>
                  <a:cubicBezTo>
                    <a:pt x="48548" y="417857"/>
                    <a:pt x="43164" y="419518"/>
                    <a:pt x="39890" y="423447"/>
                  </a:cubicBezTo>
                  <a:cubicBezTo>
                    <a:pt x="37820" y="425932"/>
                    <a:pt x="38268" y="429759"/>
                    <a:pt x="36822" y="432652"/>
                  </a:cubicBezTo>
                  <a:cubicBezTo>
                    <a:pt x="35173" y="435950"/>
                    <a:pt x="32731" y="438789"/>
                    <a:pt x="30685" y="441857"/>
                  </a:cubicBezTo>
                  <a:cubicBezTo>
                    <a:pt x="22565" y="474331"/>
                    <a:pt x="33590" y="436086"/>
                    <a:pt x="21479" y="463337"/>
                  </a:cubicBezTo>
                  <a:cubicBezTo>
                    <a:pt x="18852" y="469248"/>
                    <a:pt x="17388" y="475610"/>
                    <a:pt x="15343" y="481747"/>
                  </a:cubicBezTo>
                  <a:lnTo>
                    <a:pt x="12274" y="490953"/>
                  </a:lnTo>
                  <a:cubicBezTo>
                    <a:pt x="11251" y="498113"/>
                    <a:pt x="11109" y="505454"/>
                    <a:pt x="9206" y="512432"/>
                  </a:cubicBezTo>
                  <a:cubicBezTo>
                    <a:pt x="8002" y="516845"/>
                    <a:pt x="4516" y="520367"/>
                    <a:pt x="3069" y="524706"/>
                  </a:cubicBezTo>
                  <a:cubicBezTo>
                    <a:pt x="1420" y="529654"/>
                    <a:pt x="1023" y="534934"/>
                    <a:pt x="0" y="540048"/>
                  </a:cubicBezTo>
                  <a:cubicBezTo>
                    <a:pt x="1080" y="550846"/>
                    <a:pt x="1475" y="577546"/>
                    <a:pt x="9206" y="589143"/>
                  </a:cubicBezTo>
                  <a:cubicBezTo>
                    <a:pt x="13297" y="595280"/>
                    <a:pt x="19146" y="600557"/>
                    <a:pt x="21479" y="607554"/>
                  </a:cubicBezTo>
                  <a:cubicBezTo>
                    <a:pt x="22502" y="610622"/>
                    <a:pt x="23101" y="613866"/>
                    <a:pt x="24548" y="616759"/>
                  </a:cubicBezTo>
                  <a:cubicBezTo>
                    <a:pt x="35616" y="638894"/>
                    <a:pt x="26066" y="611351"/>
                    <a:pt x="36822" y="638239"/>
                  </a:cubicBezTo>
                  <a:cubicBezTo>
                    <a:pt x="39224" y="644245"/>
                    <a:pt x="41390" y="650373"/>
                    <a:pt x="42959" y="656649"/>
                  </a:cubicBezTo>
                  <a:cubicBezTo>
                    <a:pt x="43982" y="660740"/>
                    <a:pt x="44141" y="665151"/>
                    <a:pt x="46027" y="668923"/>
                  </a:cubicBezTo>
                  <a:cubicBezTo>
                    <a:pt x="49325" y="675520"/>
                    <a:pt x="52164" y="683243"/>
                    <a:pt x="58301" y="687334"/>
                  </a:cubicBezTo>
                  <a:cubicBezTo>
                    <a:pt x="67545" y="693497"/>
                    <a:pt x="68880" y="694937"/>
                    <a:pt x="79780" y="699608"/>
                  </a:cubicBezTo>
                  <a:cubicBezTo>
                    <a:pt x="82753" y="700882"/>
                    <a:pt x="86013" y="701402"/>
                    <a:pt x="88986" y="702676"/>
                  </a:cubicBezTo>
                  <a:cubicBezTo>
                    <a:pt x="93190" y="704478"/>
                    <a:pt x="97012" y="707114"/>
                    <a:pt x="101259" y="708813"/>
                  </a:cubicBezTo>
                  <a:cubicBezTo>
                    <a:pt x="107265" y="711216"/>
                    <a:pt x="113533" y="712904"/>
                    <a:pt x="119670" y="714950"/>
                  </a:cubicBezTo>
                  <a:lnTo>
                    <a:pt x="128875" y="718018"/>
                  </a:lnTo>
                  <a:cubicBezTo>
                    <a:pt x="204815" y="714567"/>
                    <a:pt x="174525" y="720413"/>
                    <a:pt x="220929" y="708813"/>
                  </a:cubicBezTo>
                  <a:lnTo>
                    <a:pt x="245477" y="702676"/>
                  </a:lnTo>
                  <a:lnTo>
                    <a:pt x="257751" y="699608"/>
                  </a:lnTo>
                  <a:cubicBezTo>
                    <a:pt x="272339" y="689882"/>
                    <a:pt x="263456" y="694638"/>
                    <a:pt x="285367" y="687334"/>
                  </a:cubicBezTo>
                  <a:lnTo>
                    <a:pt x="294572" y="684265"/>
                  </a:lnTo>
                  <a:lnTo>
                    <a:pt x="303777" y="681197"/>
                  </a:lnTo>
                  <a:cubicBezTo>
                    <a:pt x="310562" y="674413"/>
                    <a:pt x="313646" y="670126"/>
                    <a:pt x="322188" y="665855"/>
                  </a:cubicBezTo>
                  <a:cubicBezTo>
                    <a:pt x="325081" y="664408"/>
                    <a:pt x="328501" y="664233"/>
                    <a:pt x="331394" y="662786"/>
                  </a:cubicBezTo>
                  <a:cubicBezTo>
                    <a:pt x="334692" y="661137"/>
                    <a:pt x="337229" y="658147"/>
                    <a:pt x="340599" y="656649"/>
                  </a:cubicBezTo>
                  <a:cubicBezTo>
                    <a:pt x="346510" y="654022"/>
                    <a:pt x="352873" y="652558"/>
                    <a:pt x="359010" y="650512"/>
                  </a:cubicBezTo>
                  <a:lnTo>
                    <a:pt x="368215" y="647444"/>
                  </a:lnTo>
                  <a:cubicBezTo>
                    <a:pt x="371283" y="646421"/>
                    <a:pt x="374282" y="645159"/>
                    <a:pt x="377420" y="644375"/>
                  </a:cubicBezTo>
                  <a:cubicBezTo>
                    <a:pt x="414403" y="635131"/>
                    <a:pt x="389506" y="642529"/>
                    <a:pt x="417310" y="632102"/>
                  </a:cubicBezTo>
                  <a:cubicBezTo>
                    <a:pt x="420339" y="630966"/>
                    <a:pt x="423688" y="630604"/>
                    <a:pt x="426516" y="629033"/>
                  </a:cubicBezTo>
                  <a:cubicBezTo>
                    <a:pt x="432963" y="625451"/>
                    <a:pt x="438789" y="620850"/>
                    <a:pt x="444926" y="616759"/>
                  </a:cubicBezTo>
                  <a:cubicBezTo>
                    <a:pt x="447995" y="614713"/>
                    <a:pt x="450633" y="611788"/>
                    <a:pt x="454132" y="610622"/>
                  </a:cubicBezTo>
                  <a:lnTo>
                    <a:pt x="463337" y="607554"/>
                  </a:lnTo>
                  <a:cubicBezTo>
                    <a:pt x="466406" y="604486"/>
                    <a:pt x="468932" y="600756"/>
                    <a:pt x="472543" y="598349"/>
                  </a:cubicBezTo>
                  <a:cubicBezTo>
                    <a:pt x="475234" y="596555"/>
                    <a:pt x="479195" y="597266"/>
                    <a:pt x="481748" y="595280"/>
                  </a:cubicBezTo>
                  <a:cubicBezTo>
                    <a:pt x="488599" y="589951"/>
                    <a:pt x="492938" y="581683"/>
                    <a:pt x="500159" y="576869"/>
                  </a:cubicBezTo>
                  <a:lnTo>
                    <a:pt x="509364" y="570732"/>
                  </a:lnTo>
                  <a:cubicBezTo>
                    <a:pt x="517079" y="547593"/>
                    <a:pt x="505775" y="575220"/>
                    <a:pt x="521638" y="555390"/>
                  </a:cubicBezTo>
                  <a:cubicBezTo>
                    <a:pt x="523658" y="552864"/>
                    <a:pt x="523260" y="549078"/>
                    <a:pt x="524706" y="546185"/>
                  </a:cubicBezTo>
                  <a:cubicBezTo>
                    <a:pt x="529821" y="535955"/>
                    <a:pt x="530842" y="536980"/>
                    <a:pt x="540049" y="530843"/>
                  </a:cubicBezTo>
                  <a:cubicBezTo>
                    <a:pt x="552693" y="511876"/>
                    <a:pt x="538656" y="530375"/>
                    <a:pt x="555391" y="515500"/>
                  </a:cubicBezTo>
                  <a:cubicBezTo>
                    <a:pt x="561878" y="509734"/>
                    <a:pt x="566859" y="502298"/>
                    <a:pt x="573802" y="497090"/>
                  </a:cubicBezTo>
                  <a:cubicBezTo>
                    <a:pt x="577893" y="494021"/>
                    <a:pt x="582459" y="491500"/>
                    <a:pt x="586075" y="487884"/>
                  </a:cubicBezTo>
                  <a:cubicBezTo>
                    <a:pt x="588683" y="485276"/>
                    <a:pt x="589851" y="481512"/>
                    <a:pt x="592212" y="478679"/>
                  </a:cubicBezTo>
                  <a:cubicBezTo>
                    <a:pt x="594990" y="475345"/>
                    <a:pt x="598754" y="472899"/>
                    <a:pt x="601418" y="469473"/>
                  </a:cubicBezTo>
                  <a:cubicBezTo>
                    <a:pt x="605946" y="463651"/>
                    <a:pt x="609267" y="456963"/>
                    <a:pt x="613692" y="451063"/>
                  </a:cubicBezTo>
                  <a:cubicBezTo>
                    <a:pt x="616760" y="446972"/>
                    <a:pt x="619925" y="442951"/>
                    <a:pt x="622897" y="438789"/>
                  </a:cubicBezTo>
                  <a:cubicBezTo>
                    <a:pt x="633046" y="424579"/>
                    <a:pt x="626056" y="431671"/>
                    <a:pt x="641308" y="414241"/>
                  </a:cubicBezTo>
                  <a:cubicBezTo>
                    <a:pt x="644165" y="410975"/>
                    <a:pt x="647445" y="408104"/>
                    <a:pt x="650513" y="405036"/>
                  </a:cubicBezTo>
                  <a:cubicBezTo>
                    <a:pt x="651536" y="401967"/>
                    <a:pt x="652307" y="398803"/>
                    <a:pt x="653581" y="395830"/>
                  </a:cubicBezTo>
                  <a:cubicBezTo>
                    <a:pt x="656227" y="389655"/>
                    <a:pt x="661325" y="379786"/>
                    <a:pt x="665855" y="374351"/>
                  </a:cubicBezTo>
                  <a:cubicBezTo>
                    <a:pt x="668633" y="371017"/>
                    <a:pt x="672283" y="368480"/>
                    <a:pt x="675061" y="365146"/>
                  </a:cubicBezTo>
                  <a:cubicBezTo>
                    <a:pt x="677422" y="362313"/>
                    <a:pt x="678798" y="358741"/>
                    <a:pt x="681198" y="355941"/>
                  </a:cubicBezTo>
                  <a:cubicBezTo>
                    <a:pt x="684963" y="351548"/>
                    <a:pt x="689857" y="348185"/>
                    <a:pt x="693471" y="343667"/>
                  </a:cubicBezTo>
                  <a:cubicBezTo>
                    <a:pt x="698078" y="337907"/>
                    <a:pt x="703412" y="332253"/>
                    <a:pt x="705745" y="325256"/>
                  </a:cubicBezTo>
                  <a:cubicBezTo>
                    <a:pt x="706768" y="322188"/>
                    <a:pt x="707020" y="318742"/>
                    <a:pt x="708814" y="316051"/>
                  </a:cubicBezTo>
                  <a:cubicBezTo>
                    <a:pt x="711221" y="312440"/>
                    <a:pt x="714951" y="309914"/>
                    <a:pt x="718019" y="306845"/>
                  </a:cubicBezTo>
                  <a:cubicBezTo>
                    <a:pt x="719042" y="303777"/>
                    <a:pt x="719642" y="300533"/>
                    <a:pt x="721088" y="297640"/>
                  </a:cubicBezTo>
                  <a:cubicBezTo>
                    <a:pt x="732155" y="275507"/>
                    <a:pt x="722606" y="303049"/>
                    <a:pt x="733361" y="276161"/>
                  </a:cubicBezTo>
                  <a:cubicBezTo>
                    <a:pt x="744315" y="248775"/>
                    <a:pt x="733828" y="266254"/>
                    <a:pt x="745635" y="248545"/>
                  </a:cubicBezTo>
                  <a:lnTo>
                    <a:pt x="754841" y="211723"/>
                  </a:lnTo>
                  <a:cubicBezTo>
                    <a:pt x="755864" y="207632"/>
                    <a:pt x="756576" y="203450"/>
                    <a:pt x="757909" y="199449"/>
                  </a:cubicBezTo>
                  <a:cubicBezTo>
                    <a:pt x="762626" y="185296"/>
                    <a:pt x="760343" y="193415"/>
                    <a:pt x="764046" y="174902"/>
                  </a:cubicBezTo>
                  <a:cubicBezTo>
                    <a:pt x="762193" y="150811"/>
                    <a:pt x="762960" y="139877"/>
                    <a:pt x="757909" y="119669"/>
                  </a:cubicBezTo>
                  <a:cubicBezTo>
                    <a:pt x="757125" y="116531"/>
                    <a:pt x="756287" y="113357"/>
                    <a:pt x="754841" y="110464"/>
                  </a:cubicBezTo>
                  <a:cubicBezTo>
                    <a:pt x="753192" y="107166"/>
                    <a:pt x="750750" y="104327"/>
                    <a:pt x="748704" y="101259"/>
                  </a:cubicBezTo>
                  <a:cubicBezTo>
                    <a:pt x="746146" y="91030"/>
                    <a:pt x="744311" y="78454"/>
                    <a:pt x="736430" y="70574"/>
                  </a:cubicBezTo>
                  <a:cubicBezTo>
                    <a:pt x="733822" y="67966"/>
                    <a:pt x="730225" y="66581"/>
                    <a:pt x="727224" y="64437"/>
                  </a:cubicBezTo>
                  <a:cubicBezTo>
                    <a:pt x="723063" y="61465"/>
                    <a:pt x="719391" y="57769"/>
                    <a:pt x="714951" y="55232"/>
                  </a:cubicBezTo>
                  <a:cubicBezTo>
                    <a:pt x="712143" y="53627"/>
                    <a:pt x="708638" y="53610"/>
                    <a:pt x="705745" y="52163"/>
                  </a:cubicBezTo>
                  <a:cubicBezTo>
                    <a:pt x="702447" y="50514"/>
                    <a:pt x="699742" y="47856"/>
                    <a:pt x="696540" y="46026"/>
                  </a:cubicBezTo>
                  <a:cubicBezTo>
                    <a:pt x="692569" y="43757"/>
                    <a:pt x="688470" y="41692"/>
                    <a:pt x="684266" y="39890"/>
                  </a:cubicBezTo>
                  <a:cubicBezTo>
                    <a:pt x="681293" y="38616"/>
                    <a:pt x="677954" y="38268"/>
                    <a:pt x="675061" y="36821"/>
                  </a:cubicBezTo>
                  <a:cubicBezTo>
                    <a:pt x="653875" y="26227"/>
                    <a:pt x="679120" y="34000"/>
                    <a:pt x="653581" y="27616"/>
                  </a:cubicBezTo>
                  <a:cubicBezTo>
                    <a:pt x="646077" y="23864"/>
                    <a:pt x="640228" y="20216"/>
                    <a:pt x="632102" y="18410"/>
                  </a:cubicBezTo>
                  <a:cubicBezTo>
                    <a:pt x="626029" y="17060"/>
                    <a:pt x="619829" y="16365"/>
                    <a:pt x="613692" y="15342"/>
                  </a:cubicBezTo>
                  <a:cubicBezTo>
                    <a:pt x="591633" y="7988"/>
                    <a:pt x="619165" y="16905"/>
                    <a:pt x="592212" y="9205"/>
                  </a:cubicBezTo>
                  <a:cubicBezTo>
                    <a:pt x="583473" y="6708"/>
                    <a:pt x="580320" y="4438"/>
                    <a:pt x="570733" y="3068"/>
                  </a:cubicBezTo>
                  <a:cubicBezTo>
                    <a:pt x="560557" y="1614"/>
                    <a:pt x="550277" y="1023"/>
                    <a:pt x="540049" y="0"/>
                  </a:cubicBezTo>
                  <a:cubicBezTo>
                    <a:pt x="536345" y="337"/>
                    <a:pt x="507487" y="361"/>
                    <a:pt x="497090" y="6137"/>
                  </a:cubicBezTo>
                  <a:cubicBezTo>
                    <a:pt x="490643" y="9719"/>
                    <a:pt x="484816" y="14319"/>
                    <a:pt x="478679" y="18410"/>
                  </a:cubicBezTo>
                  <a:cubicBezTo>
                    <a:pt x="475611" y="20456"/>
                    <a:pt x="472081" y="21939"/>
                    <a:pt x="469474" y="24547"/>
                  </a:cubicBezTo>
                  <a:cubicBezTo>
                    <a:pt x="457661" y="36361"/>
                    <a:pt x="463880" y="31346"/>
                    <a:pt x="451063" y="39890"/>
                  </a:cubicBezTo>
                  <a:lnTo>
                    <a:pt x="438790" y="58300"/>
                  </a:lnTo>
                  <a:cubicBezTo>
                    <a:pt x="436744" y="61369"/>
                    <a:pt x="433819" y="64007"/>
                    <a:pt x="432653" y="67506"/>
                  </a:cubicBezTo>
                  <a:lnTo>
                    <a:pt x="426516" y="85916"/>
                  </a:lnTo>
                  <a:lnTo>
                    <a:pt x="423447" y="95122"/>
                  </a:lnTo>
                  <a:lnTo>
                    <a:pt x="420379" y="104327"/>
                  </a:lnTo>
                  <a:cubicBezTo>
                    <a:pt x="419356" y="111487"/>
                    <a:pt x="418604" y="118690"/>
                    <a:pt x="417310" y="125806"/>
                  </a:cubicBezTo>
                  <a:cubicBezTo>
                    <a:pt x="416556" y="129955"/>
                    <a:pt x="414242" y="133863"/>
                    <a:pt x="414242" y="138080"/>
                  </a:cubicBezTo>
                  <a:cubicBezTo>
                    <a:pt x="414242" y="150397"/>
                    <a:pt x="415782" y="162681"/>
                    <a:pt x="417310" y="174902"/>
                  </a:cubicBezTo>
                  <a:cubicBezTo>
                    <a:pt x="418527" y="184635"/>
                    <a:pt x="424294" y="196698"/>
                    <a:pt x="426516" y="205586"/>
                  </a:cubicBezTo>
                  <a:cubicBezTo>
                    <a:pt x="436107" y="243957"/>
                    <a:pt x="423849" y="196251"/>
                    <a:pt x="432653" y="227065"/>
                  </a:cubicBezTo>
                  <a:cubicBezTo>
                    <a:pt x="433812" y="231120"/>
                    <a:pt x="434509" y="235300"/>
                    <a:pt x="435721" y="239339"/>
                  </a:cubicBezTo>
                  <a:cubicBezTo>
                    <a:pt x="438509" y="248633"/>
                    <a:pt x="441858" y="257750"/>
                    <a:pt x="444926" y="266955"/>
                  </a:cubicBezTo>
                  <a:lnTo>
                    <a:pt x="447995" y="276161"/>
                  </a:lnTo>
                  <a:cubicBezTo>
                    <a:pt x="449018" y="279229"/>
                    <a:pt x="449269" y="282675"/>
                    <a:pt x="451063" y="285366"/>
                  </a:cubicBezTo>
                  <a:lnTo>
                    <a:pt x="457200" y="294571"/>
                  </a:lnTo>
                  <a:cubicBezTo>
                    <a:pt x="465318" y="327039"/>
                    <a:pt x="454296" y="288805"/>
                    <a:pt x="466406" y="316051"/>
                  </a:cubicBezTo>
                  <a:cubicBezTo>
                    <a:pt x="469033" y="321962"/>
                    <a:pt x="468662" y="329286"/>
                    <a:pt x="472543" y="334461"/>
                  </a:cubicBezTo>
                  <a:cubicBezTo>
                    <a:pt x="475611" y="338552"/>
                    <a:pt x="478776" y="342573"/>
                    <a:pt x="481748" y="346735"/>
                  </a:cubicBezTo>
                  <a:cubicBezTo>
                    <a:pt x="483892" y="349736"/>
                    <a:pt x="485277" y="353333"/>
                    <a:pt x="487885" y="355941"/>
                  </a:cubicBezTo>
                  <a:cubicBezTo>
                    <a:pt x="490492" y="358548"/>
                    <a:pt x="494257" y="359716"/>
                    <a:pt x="497090" y="362077"/>
                  </a:cubicBezTo>
                  <a:cubicBezTo>
                    <a:pt x="507680" y="370902"/>
                    <a:pt x="509197" y="378387"/>
                    <a:pt x="524706" y="383557"/>
                  </a:cubicBezTo>
                  <a:cubicBezTo>
                    <a:pt x="572203" y="399389"/>
                    <a:pt x="523148" y="381244"/>
                    <a:pt x="552322" y="395830"/>
                  </a:cubicBezTo>
                  <a:cubicBezTo>
                    <a:pt x="577721" y="408529"/>
                    <a:pt x="544364" y="387456"/>
                    <a:pt x="570733" y="405036"/>
                  </a:cubicBezTo>
                  <a:cubicBezTo>
                    <a:pt x="572779" y="408104"/>
                    <a:pt x="573990" y="411937"/>
                    <a:pt x="576870" y="414241"/>
                  </a:cubicBezTo>
                  <a:cubicBezTo>
                    <a:pt x="579396" y="416262"/>
                    <a:pt x="583788" y="415023"/>
                    <a:pt x="586075" y="417310"/>
                  </a:cubicBezTo>
                  <a:cubicBezTo>
                    <a:pt x="589309" y="420544"/>
                    <a:pt x="589553" y="425861"/>
                    <a:pt x="592212" y="429583"/>
                  </a:cubicBezTo>
                  <a:cubicBezTo>
                    <a:pt x="594735" y="433114"/>
                    <a:pt x="598640" y="435455"/>
                    <a:pt x="601418" y="438789"/>
                  </a:cubicBezTo>
                  <a:cubicBezTo>
                    <a:pt x="603779" y="441622"/>
                    <a:pt x="604947" y="445386"/>
                    <a:pt x="607555" y="447994"/>
                  </a:cubicBezTo>
                  <a:cubicBezTo>
                    <a:pt x="611171" y="451610"/>
                    <a:pt x="616212" y="453584"/>
                    <a:pt x="619828" y="457200"/>
                  </a:cubicBezTo>
                  <a:cubicBezTo>
                    <a:pt x="637174" y="474547"/>
                    <a:pt x="611911" y="459378"/>
                    <a:pt x="638239" y="472542"/>
                  </a:cubicBezTo>
                  <a:cubicBezTo>
                    <a:pt x="642330" y="478679"/>
                    <a:pt x="648181" y="483956"/>
                    <a:pt x="650513" y="490953"/>
                  </a:cubicBezTo>
                  <a:cubicBezTo>
                    <a:pt x="657705" y="512531"/>
                    <a:pt x="648348" y="485904"/>
                    <a:pt x="659718" y="512432"/>
                  </a:cubicBezTo>
                  <a:cubicBezTo>
                    <a:pt x="660992" y="515405"/>
                    <a:pt x="661513" y="518664"/>
                    <a:pt x="662787" y="521637"/>
                  </a:cubicBezTo>
                  <a:cubicBezTo>
                    <a:pt x="664589" y="525841"/>
                    <a:pt x="667122" y="529707"/>
                    <a:pt x="668924" y="533911"/>
                  </a:cubicBezTo>
                  <a:cubicBezTo>
                    <a:pt x="670198" y="536884"/>
                    <a:pt x="670546" y="540223"/>
                    <a:pt x="671992" y="543116"/>
                  </a:cubicBezTo>
                  <a:cubicBezTo>
                    <a:pt x="683192" y="565517"/>
                    <a:pt x="676507" y="535173"/>
                    <a:pt x="690403" y="576869"/>
                  </a:cubicBezTo>
                  <a:cubicBezTo>
                    <a:pt x="694637" y="589574"/>
                    <a:pt x="691677" y="583384"/>
                    <a:pt x="699608" y="595280"/>
                  </a:cubicBezTo>
                  <a:cubicBezTo>
                    <a:pt x="701323" y="602140"/>
                    <a:pt x="705827" y="621485"/>
                    <a:pt x="708814" y="625965"/>
                  </a:cubicBezTo>
                  <a:lnTo>
                    <a:pt x="714951" y="635170"/>
                  </a:lnTo>
                  <a:lnTo>
                    <a:pt x="721088" y="653581"/>
                  </a:lnTo>
                  <a:cubicBezTo>
                    <a:pt x="722111" y="656649"/>
                    <a:pt x="722710" y="659893"/>
                    <a:pt x="724156" y="662786"/>
                  </a:cubicBezTo>
                  <a:lnTo>
                    <a:pt x="730293" y="675060"/>
                  </a:lnTo>
                  <a:cubicBezTo>
                    <a:pt x="732339" y="683243"/>
                    <a:pt x="733763" y="691606"/>
                    <a:pt x="736430" y="699608"/>
                  </a:cubicBezTo>
                  <a:cubicBezTo>
                    <a:pt x="737453" y="702676"/>
                    <a:pt x="737893" y="706005"/>
                    <a:pt x="739498" y="708813"/>
                  </a:cubicBezTo>
                  <a:cubicBezTo>
                    <a:pt x="742035" y="713253"/>
                    <a:pt x="745635" y="716996"/>
                    <a:pt x="748704" y="721087"/>
                  </a:cubicBezTo>
                  <a:cubicBezTo>
                    <a:pt x="750780" y="733543"/>
                    <a:pt x="751405" y="740318"/>
                    <a:pt x="754841" y="751771"/>
                  </a:cubicBezTo>
                  <a:cubicBezTo>
                    <a:pt x="756700" y="757967"/>
                    <a:pt x="759913" y="763801"/>
                    <a:pt x="760977" y="770182"/>
                  </a:cubicBezTo>
                  <a:cubicBezTo>
                    <a:pt x="762000" y="776319"/>
                    <a:pt x="762696" y="782519"/>
                    <a:pt x="764046" y="788593"/>
                  </a:cubicBezTo>
                  <a:cubicBezTo>
                    <a:pt x="764748" y="791750"/>
                    <a:pt x="766225" y="794688"/>
                    <a:pt x="767114" y="797798"/>
                  </a:cubicBezTo>
                  <a:cubicBezTo>
                    <a:pt x="768273" y="801853"/>
                    <a:pt x="769268" y="805955"/>
                    <a:pt x="770183" y="810072"/>
                  </a:cubicBezTo>
                  <a:cubicBezTo>
                    <a:pt x="771314" y="815163"/>
                    <a:pt x="771986" y="820354"/>
                    <a:pt x="773251" y="825414"/>
                  </a:cubicBezTo>
                  <a:cubicBezTo>
                    <a:pt x="774036" y="828552"/>
                    <a:pt x="775431" y="831510"/>
                    <a:pt x="776320" y="834620"/>
                  </a:cubicBezTo>
                  <a:cubicBezTo>
                    <a:pt x="777479" y="838675"/>
                    <a:pt x="778365" y="842803"/>
                    <a:pt x="779388" y="846894"/>
                  </a:cubicBezTo>
                  <a:cubicBezTo>
                    <a:pt x="786064" y="906969"/>
                    <a:pt x="784549" y="881760"/>
                    <a:pt x="779388" y="984974"/>
                  </a:cubicBezTo>
                  <a:cubicBezTo>
                    <a:pt x="779029" y="992158"/>
                    <a:pt x="774975" y="999558"/>
                    <a:pt x="773251" y="1006453"/>
                  </a:cubicBezTo>
                  <a:cubicBezTo>
                    <a:pt x="766910" y="1031816"/>
                    <a:pt x="773426" y="1011978"/>
                    <a:pt x="767114" y="1034069"/>
                  </a:cubicBezTo>
                  <a:cubicBezTo>
                    <a:pt x="766225" y="1037179"/>
                    <a:pt x="765492" y="1040382"/>
                    <a:pt x="764046" y="1043275"/>
                  </a:cubicBezTo>
                  <a:cubicBezTo>
                    <a:pt x="762397" y="1046573"/>
                    <a:pt x="759955" y="1049412"/>
                    <a:pt x="757909" y="1052480"/>
                  </a:cubicBezTo>
                  <a:cubicBezTo>
                    <a:pt x="755863" y="1058617"/>
                    <a:pt x="755360" y="1065509"/>
                    <a:pt x="751772" y="1070891"/>
                  </a:cubicBezTo>
                  <a:cubicBezTo>
                    <a:pt x="745609" y="1080136"/>
                    <a:pt x="744170" y="1081469"/>
                    <a:pt x="739498" y="1092370"/>
                  </a:cubicBezTo>
                  <a:cubicBezTo>
                    <a:pt x="735754" y="1101106"/>
                    <a:pt x="737665" y="1103409"/>
                    <a:pt x="730293" y="1110781"/>
                  </a:cubicBezTo>
                  <a:cubicBezTo>
                    <a:pt x="727685" y="1113389"/>
                    <a:pt x="723921" y="1114557"/>
                    <a:pt x="721088" y="1116918"/>
                  </a:cubicBezTo>
                  <a:cubicBezTo>
                    <a:pt x="717754" y="1119696"/>
                    <a:pt x="715216" y="1123345"/>
                    <a:pt x="711882" y="1126123"/>
                  </a:cubicBezTo>
                  <a:cubicBezTo>
                    <a:pt x="700293" y="1135780"/>
                    <a:pt x="695657" y="1134015"/>
                    <a:pt x="678129" y="1138397"/>
                  </a:cubicBezTo>
                  <a:lnTo>
                    <a:pt x="665855" y="1141465"/>
                  </a:lnTo>
                  <a:cubicBezTo>
                    <a:pt x="642330" y="1140442"/>
                    <a:pt x="618828" y="1138397"/>
                    <a:pt x="595281" y="1138397"/>
                  </a:cubicBezTo>
                  <a:cubicBezTo>
                    <a:pt x="585002" y="1138397"/>
                    <a:pt x="574875" y="1141465"/>
                    <a:pt x="564596" y="1141465"/>
                  </a:cubicBezTo>
                  <a:cubicBezTo>
                    <a:pt x="549220" y="1141465"/>
                    <a:pt x="533911" y="1139420"/>
                    <a:pt x="518569" y="1138397"/>
                  </a:cubicBezTo>
                  <a:cubicBezTo>
                    <a:pt x="518107" y="1138320"/>
                    <a:pt x="495071" y="1135463"/>
                    <a:pt x="490953" y="1132260"/>
                  </a:cubicBezTo>
                  <a:cubicBezTo>
                    <a:pt x="484301" y="1127086"/>
                    <a:pt x="471253" y="1114337"/>
                    <a:pt x="466406" y="1104644"/>
                  </a:cubicBezTo>
                  <a:cubicBezTo>
                    <a:pt x="453698" y="1079231"/>
                    <a:pt x="474792" y="1112622"/>
                    <a:pt x="457200" y="1086233"/>
                  </a:cubicBezTo>
                  <a:cubicBezTo>
                    <a:pt x="456177" y="1074982"/>
                    <a:pt x="456095" y="1063605"/>
                    <a:pt x="454132" y="1052480"/>
                  </a:cubicBezTo>
                  <a:cubicBezTo>
                    <a:pt x="453008" y="1046109"/>
                    <a:pt x="450041" y="1040206"/>
                    <a:pt x="447995" y="1034069"/>
                  </a:cubicBezTo>
                  <a:lnTo>
                    <a:pt x="441858" y="1015659"/>
                  </a:lnTo>
                  <a:cubicBezTo>
                    <a:pt x="440835" y="1012590"/>
                    <a:pt x="439575" y="1009591"/>
                    <a:pt x="438790" y="1006453"/>
                  </a:cubicBezTo>
                  <a:lnTo>
                    <a:pt x="435721" y="994179"/>
                  </a:lnTo>
                  <a:cubicBezTo>
                    <a:pt x="436744" y="979860"/>
                    <a:pt x="437994" y="965555"/>
                    <a:pt x="438790" y="951221"/>
                  </a:cubicBezTo>
                  <a:cubicBezTo>
                    <a:pt x="440039" y="928730"/>
                    <a:pt x="440131" y="906174"/>
                    <a:pt x="441858" y="883715"/>
                  </a:cubicBezTo>
                  <a:cubicBezTo>
                    <a:pt x="442181" y="879510"/>
                    <a:pt x="443714" y="875480"/>
                    <a:pt x="444926" y="871441"/>
                  </a:cubicBezTo>
                  <a:cubicBezTo>
                    <a:pt x="446785" y="865245"/>
                    <a:pt x="449017" y="859167"/>
                    <a:pt x="451063" y="853030"/>
                  </a:cubicBezTo>
                  <a:cubicBezTo>
                    <a:pt x="452086" y="849962"/>
                    <a:pt x="453348" y="846963"/>
                    <a:pt x="454132" y="843825"/>
                  </a:cubicBezTo>
                  <a:cubicBezTo>
                    <a:pt x="461163" y="815699"/>
                    <a:pt x="455590" y="826295"/>
                    <a:pt x="466406" y="810072"/>
                  </a:cubicBezTo>
                  <a:cubicBezTo>
                    <a:pt x="470108" y="780449"/>
                    <a:pt x="469474" y="793770"/>
                    <a:pt x="469474" y="770182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507" name="Gruppe 506"/>
          <p:cNvGrpSpPr/>
          <p:nvPr/>
        </p:nvGrpSpPr>
        <p:grpSpPr>
          <a:xfrm>
            <a:off x="1458733" y="7564764"/>
            <a:ext cx="329834" cy="637431"/>
            <a:chOff x="2132856" y="7124700"/>
            <a:chExt cx="375616" cy="780628"/>
          </a:xfrm>
        </p:grpSpPr>
        <p:sp>
          <p:nvSpPr>
            <p:cNvPr id="508" name="Cylinder 507"/>
            <p:cNvSpPr/>
            <p:nvPr/>
          </p:nvSpPr>
          <p:spPr>
            <a:xfrm>
              <a:off x="2132856" y="7401272"/>
              <a:ext cx="375616" cy="504056"/>
            </a:xfrm>
            <a:prstGeom prst="can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09" name="Kombinationstegning 508"/>
            <p:cNvSpPr/>
            <p:nvPr/>
          </p:nvSpPr>
          <p:spPr>
            <a:xfrm>
              <a:off x="2235200" y="7124700"/>
              <a:ext cx="120650" cy="374650"/>
            </a:xfrm>
            <a:custGeom>
              <a:avLst/>
              <a:gdLst>
                <a:gd name="connsiteX0" fmla="*/ 19050 w 120650"/>
                <a:gd name="connsiteY0" fmla="*/ 374650 h 374650"/>
                <a:gd name="connsiteX1" fmla="*/ 12700 w 120650"/>
                <a:gd name="connsiteY1" fmla="*/ 330200 h 374650"/>
                <a:gd name="connsiteX2" fmla="*/ 6350 w 120650"/>
                <a:gd name="connsiteY2" fmla="*/ 311150 h 374650"/>
                <a:gd name="connsiteX3" fmla="*/ 0 w 120650"/>
                <a:gd name="connsiteY3" fmla="*/ 273050 h 374650"/>
                <a:gd name="connsiteX4" fmla="*/ 6350 w 120650"/>
                <a:gd name="connsiteY4" fmla="*/ 50800 h 374650"/>
                <a:gd name="connsiteX5" fmla="*/ 38100 w 120650"/>
                <a:gd name="connsiteY5" fmla="*/ 6350 h 374650"/>
                <a:gd name="connsiteX6" fmla="*/ 82550 w 120650"/>
                <a:gd name="connsiteY6" fmla="*/ 0 h 374650"/>
                <a:gd name="connsiteX7" fmla="*/ 120650 w 120650"/>
                <a:gd name="connsiteY7" fmla="*/ 44450 h 374650"/>
                <a:gd name="connsiteX8" fmla="*/ 120650 w 120650"/>
                <a:gd name="connsiteY8" fmla="*/ 279400 h 37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650" h="374650">
                  <a:moveTo>
                    <a:pt x="19050" y="374650"/>
                  </a:moveTo>
                  <a:cubicBezTo>
                    <a:pt x="16933" y="359833"/>
                    <a:pt x="15635" y="344876"/>
                    <a:pt x="12700" y="330200"/>
                  </a:cubicBezTo>
                  <a:cubicBezTo>
                    <a:pt x="11387" y="323636"/>
                    <a:pt x="7802" y="317684"/>
                    <a:pt x="6350" y="311150"/>
                  </a:cubicBezTo>
                  <a:cubicBezTo>
                    <a:pt x="3557" y="298581"/>
                    <a:pt x="2117" y="285750"/>
                    <a:pt x="0" y="273050"/>
                  </a:cubicBezTo>
                  <a:cubicBezTo>
                    <a:pt x="2117" y="198967"/>
                    <a:pt x="942" y="124716"/>
                    <a:pt x="6350" y="50800"/>
                  </a:cubicBezTo>
                  <a:cubicBezTo>
                    <a:pt x="8802" y="17290"/>
                    <a:pt x="12532" y="11464"/>
                    <a:pt x="38100" y="6350"/>
                  </a:cubicBezTo>
                  <a:cubicBezTo>
                    <a:pt x="52776" y="3415"/>
                    <a:pt x="67733" y="2117"/>
                    <a:pt x="82550" y="0"/>
                  </a:cubicBezTo>
                  <a:cubicBezTo>
                    <a:pt x="110859" y="7077"/>
                    <a:pt x="120650" y="1936"/>
                    <a:pt x="120650" y="44450"/>
                  </a:cubicBezTo>
                  <a:lnTo>
                    <a:pt x="120650" y="2794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cxnSp>
        <p:nvCxnSpPr>
          <p:cNvPr id="510" name="Lige forbindelse 509"/>
          <p:cNvCxnSpPr/>
          <p:nvPr/>
        </p:nvCxnSpPr>
        <p:spPr>
          <a:xfrm>
            <a:off x="2534103" y="8356000"/>
            <a:ext cx="71241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1" name="Billede 510"/>
          <p:cNvPicPr>
            <a:picLocks noChangeAspect="1"/>
          </p:cNvPicPr>
          <p:nvPr/>
        </p:nvPicPr>
        <p:blipFill>
          <a:blip r:embed="rId1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678" y="5544882"/>
            <a:ext cx="608834" cy="427252"/>
          </a:xfrm>
          <a:prstGeom prst="rect">
            <a:avLst/>
          </a:prstGeom>
        </p:spPr>
      </p:pic>
      <p:pic>
        <p:nvPicPr>
          <p:cNvPr id="512" name="Billede 511"/>
          <p:cNvPicPr>
            <a:picLocks noChangeAspect="1"/>
          </p:cNvPicPr>
          <p:nvPr/>
        </p:nvPicPr>
        <p:blipFill>
          <a:blip r:embed="rId1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99478" y="2528674"/>
            <a:ext cx="593526" cy="416510"/>
          </a:xfrm>
          <a:prstGeom prst="rect">
            <a:avLst/>
          </a:prstGeom>
        </p:spPr>
      </p:pic>
      <p:sp>
        <p:nvSpPr>
          <p:cNvPr id="513" name="Afrundet rektangel 512"/>
          <p:cNvSpPr/>
          <p:nvPr/>
        </p:nvSpPr>
        <p:spPr>
          <a:xfrm>
            <a:off x="-3796041" y="7713356"/>
            <a:ext cx="1012241" cy="265187"/>
          </a:xfrm>
          <a:prstGeom prst="round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514" name="Lige forbindelse 513"/>
          <p:cNvCxnSpPr/>
          <p:nvPr/>
        </p:nvCxnSpPr>
        <p:spPr>
          <a:xfrm>
            <a:off x="2222186" y="7583011"/>
            <a:ext cx="0" cy="86409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5" name="Group 112"/>
          <p:cNvGraphicFramePr>
            <a:graphicFrameLocks noGrp="1"/>
          </p:cNvGraphicFramePr>
          <p:nvPr>
            <p:extLst/>
          </p:nvPr>
        </p:nvGraphicFramePr>
        <p:xfrm>
          <a:off x="1199457" y="6309027"/>
          <a:ext cx="7732085" cy="487680"/>
        </p:xfrm>
        <a:graphic>
          <a:graphicData uri="http://schemas.openxmlformats.org/drawingml/2006/table">
            <a:tbl>
              <a:tblPr/>
              <a:tblGrid>
                <a:gridCol w="846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1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061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61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615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0615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0615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0615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0615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2094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2245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2245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0615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3977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06158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06158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06158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Skilt nr.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da-DK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da-DK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Øvelse.nr.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326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302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217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226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a-DK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16" name="Text Box 70"/>
          <p:cNvSpPr txBox="1">
            <a:spLocks noChangeArrowheads="1"/>
          </p:cNvSpPr>
          <p:nvPr/>
        </p:nvSpPr>
        <p:spPr bwMode="auto">
          <a:xfrm>
            <a:off x="1885890" y="3961286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7" name="Text Box 71"/>
          <p:cNvSpPr txBox="1">
            <a:spLocks noChangeArrowheads="1"/>
          </p:cNvSpPr>
          <p:nvPr/>
        </p:nvSpPr>
        <p:spPr bwMode="auto">
          <a:xfrm>
            <a:off x="1833580" y="1013069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18" name="Text Box 72"/>
          <p:cNvSpPr txBox="1">
            <a:spLocks noChangeArrowheads="1"/>
          </p:cNvSpPr>
          <p:nvPr/>
        </p:nvSpPr>
        <p:spPr bwMode="auto">
          <a:xfrm>
            <a:off x="3071664" y="1117713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19" name="Text Box 73"/>
          <p:cNvSpPr txBox="1">
            <a:spLocks noChangeArrowheads="1"/>
          </p:cNvSpPr>
          <p:nvPr/>
        </p:nvSpPr>
        <p:spPr bwMode="auto">
          <a:xfrm>
            <a:off x="4679149" y="721601"/>
            <a:ext cx="338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20" name="Text Box 74"/>
          <p:cNvSpPr txBox="1">
            <a:spLocks noChangeArrowheads="1"/>
          </p:cNvSpPr>
          <p:nvPr/>
        </p:nvSpPr>
        <p:spPr bwMode="auto">
          <a:xfrm>
            <a:off x="4295296" y="2215448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1" name="Text Box 75"/>
          <p:cNvSpPr txBox="1">
            <a:spLocks noChangeArrowheads="1"/>
          </p:cNvSpPr>
          <p:nvPr/>
        </p:nvSpPr>
        <p:spPr bwMode="auto">
          <a:xfrm>
            <a:off x="4222985" y="3889767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22" name="Text Box 76"/>
          <p:cNvSpPr txBox="1">
            <a:spLocks noChangeArrowheads="1"/>
          </p:cNvSpPr>
          <p:nvPr/>
        </p:nvSpPr>
        <p:spPr bwMode="auto">
          <a:xfrm>
            <a:off x="4727848" y="5517233"/>
            <a:ext cx="285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23" name="Text Box 77"/>
          <p:cNvSpPr txBox="1">
            <a:spLocks noChangeArrowheads="1"/>
          </p:cNvSpPr>
          <p:nvPr/>
        </p:nvSpPr>
        <p:spPr bwMode="auto">
          <a:xfrm>
            <a:off x="6412967" y="6066434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24" name="Text Box 78"/>
          <p:cNvSpPr txBox="1">
            <a:spLocks noChangeArrowheads="1"/>
          </p:cNvSpPr>
          <p:nvPr/>
        </p:nvSpPr>
        <p:spPr bwMode="auto">
          <a:xfrm>
            <a:off x="8736680" y="436815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25" name="Text Box 79"/>
          <p:cNvSpPr txBox="1">
            <a:spLocks noChangeArrowheads="1"/>
          </p:cNvSpPr>
          <p:nvPr/>
        </p:nvSpPr>
        <p:spPr bwMode="auto">
          <a:xfrm>
            <a:off x="8372872" y="5805265"/>
            <a:ext cx="2888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26" name="Text Box 82"/>
          <p:cNvSpPr txBox="1">
            <a:spLocks noChangeArrowheads="1"/>
          </p:cNvSpPr>
          <p:nvPr/>
        </p:nvSpPr>
        <p:spPr bwMode="auto">
          <a:xfrm>
            <a:off x="8595310" y="2014539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527" name="Text Box 83"/>
          <p:cNvSpPr txBox="1">
            <a:spLocks noChangeArrowheads="1"/>
          </p:cNvSpPr>
          <p:nvPr/>
        </p:nvSpPr>
        <p:spPr bwMode="auto">
          <a:xfrm>
            <a:off x="9110378" y="764705"/>
            <a:ext cx="4457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529" name="Text Box 85"/>
          <p:cNvSpPr txBox="1">
            <a:spLocks noChangeArrowheads="1"/>
          </p:cNvSpPr>
          <p:nvPr/>
        </p:nvSpPr>
        <p:spPr bwMode="auto">
          <a:xfrm>
            <a:off x="9271122" y="2132857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530" name="Text Box 86"/>
          <p:cNvSpPr txBox="1">
            <a:spLocks noChangeArrowheads="1"/>
          </p:cNvSpPr>
          <p:nvPr/>
        </p:nvSpPr>
        <p:spPr bwMode="auto">
          <a:xfrm>
            <a:off x="9592814" y="4993432"/>
            <a:ext cx="3889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35063"/>
            <a:r>
              <a:rPr lang="da-DK" sz="1400" b="1" dirty="0" smtClean="0">
                <a:solidFill>
                  <a:srgbClr val="FF0000"/>
                </a:solidFill>
              </a:rPr>
              <a:t>16</a:t>
            </a:r>
            <a:endParaRPr lang="da-DK" sz="1400" b="1" dirty="0">
              <a:solidFill>
                <a:srgbClr val="FF0000"/>
              </a:solidFill>
            </a:endParaRPr>
          </a:p>
        </p:txBody>
      </p:sp>
      <p:sp>
        <p:nvSpPr>
          <p:cNvPr id="531" name="Text Box 87"/>
          <p:cNvSpPr txBox="1">
            <a:spLocks noChangeArrowheads="1"/>
          </p:cNvSpPr>
          <p:nvPr/>
        </p:nvSpPr>
        <p:spPr bwMode="auto">
          <a:xfrm>
            <a:off x="9319709" y="3049129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532" name="Text Box 89"/>
          <p:cNvSpPr txBox="1">
            <a:spLocks noChangeArrowheads="1"/>
          </p:cNvSpPr>
          <p:nvPr/>
        </p:nvSpPr>
        <p:spPr bwMode="auto">
          <a:xfrm>
            <a:off x="10167602" y="-351120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533" name="Text Box 78"/>
          <p:cNvSpPr txBox="1">
            <a:spLocks noChangeArrowheads="1"/>
          </p:cNvSpPr>
          <p:nvPr/>
        </p:nvSpPr>
        <p:spPr bwMode="auto">
          <a:xfrm>
            <a:off x="8619694" y="2956044"/>
            <a:ext cx="3735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534" name="Text Box 78"/>
          <p:cNvSpPr txBox="1">
            <a:spLocks noChangeArrowheads="1"/>
          </p:cNvSpPr>
          <p:nvPr/>
        </p:nvSpPr>
        <p:spPr bwMode="auto">
          <a:xfrm>
            <a:off x="8328248" y="790786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535" name="Text Box 89"/>
          <p:cNvSpPr txBox="1">
            <a:spLocks noChangeArrowheads="1"/>
          </p:cNvSpPr>
          <p:nvPr/>
        </p:nvSpPr>
        <p:spPr bwMode="auto">
          <a:xfrm>
            <a:off x="10625136" y="-330878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135063"/>
            <a:r>
              <a:rPr lang="da-DK" sz="1400" b="1" dirty="0">
                <a:solidFill>
                  <a:srgbClr val="FF0000"/>
                </a:solidFill>
              </a:rPr>
              <a:t>20</a:t>
            </a:r>
          </a:p>
        </p:txBody>
      </p:sp>
      <p:pic>
        <p:nvPicPr>
          <p:cNvPr id="252" name="Billede 251"/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2965" y="4467442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sp>
        <p:nvSpPr>
          <p:cNvPr id="14" name="Tekstboks 13"/>
          <p:cNvSpPr txBox="1"/>
          <p:nvPr/>
        </p:nvSpPr>
        <p:spPr>
          <a:xfrm>
            <a:off x="-4138239" y="1977959"/>
            <a:ext cx="3996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Seniorskilte er markeret med grå hjørner</a:t>
            </a:r>
          </a:p>
        </p:txBody>
      </p:sp>
      <p:sp>
        <p:nvSpPr>
          <p:cNvPr id="15" name="Retvinklet trekant 14"/>
          <p:cNvSpPr/>
          <p:nvPr/>
        </p:nvSpPr>
        <p:spPr>
          <a:xfrm rot="5400000">
            <a:off x="-4277567" y="2031942"/>
            <a:ext cx="267620" cy="261367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Ligebenet trekant 15"/>
          <p:cNvSpPr/>
          <p:nvPr/>
        </p:nvSpPr>
        <p:spPr>
          <a:xfrm rot="5147308">
            <a:off x="5684954" y="909311"/>
            <a:ext cx="224123" cy="412059"/>
          </a:xfrm>
          <a:prstGeom prst="triangle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55" name="Billede 442"/>
          <p:cNvPicPr>
            <a:picLocks noChangeAspect="1"/>
          </p:cNvPicPr>
          <p:nvPr/>
        </p:nvPicPr>
        <p:blipFill>
          <a:blip r:embed="rId1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3283" y="160611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256" name="Billede 400"/>
          <p:cNvPicPr>
            <a:picLocks noChangeAspect="1"/>
          </p:cNvPicPr>
          <p:nvPr/>
        </p:nvPicPr>
        <p:blipFill>
          <a:blip r:embed="rId1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9982" y="1997410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260" name="Billede 338"/>
          <p:cNvPicPr>
            <a:picLocks noChangeAspect="1"/>
          </p:cNvPicPr>
          <p:nvPr/>
        </p:nvPicPr>
        <p:blipFill>
          <a:blip r:embed="rId1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325000" y="3273979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pic>
        <p:nvPicPr>
          <p:cNvPr id="261" name="Billede 340"/>
          <p:cNvPicPr>
            <a:picLocks noChangeAspect="1"/>
          </p:cNvPicPr>
          <p:nvPr/>
        </p:nvPicPr>
        <p:blipFill>
          <a:blip r:embed="rId1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6065" y="3208423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2" name="Billede 340"/>
          <p:cNvPicPr>
            <a:picLocks noChangeAspect="1"/>
          </p:cNvPicPr>
          <p:nvPr/>
        </p:nvPicPr>
        <p:blipFill>
          <a:blip r:embed="rId1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539284" y="2003438"/>
            <a:ext cx="469838" cy="329711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3" name="Billede 340"/>
          <p:cNvPicPr>
            <a:picLocks noChangeAspect="1"/>
          </p:cNvPicPr>
          <p:nvPr/>
        </p:nvPicPr>
        <p:blipFill>
          <a:blip r:embed="rId1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9829" y="3206466"/>
            <a:ext cx="469836" cy="329710"/>
          </a:xfrm>
          <a:prstGeom prst="rect">
            <a:avLst/>
          </a:prstGeom>
          <a:ln w="19050">
            <a:solidFill>
              <a:srgbClr val="00B050"/>
            </a:solidFill>
            <a:prstDash val="dash"/>
          </a:ln>
        </p:spPr>
      </p:pic>
      <p:pic>
        <p:nvPicPr>
          <p:cNvPr id="264" name="Billede 251"/>
          <p:cNvPicPr>
            <a:picLocks noChangeAspect="1"/>
          </p:cNvPicPr>
          <p:nvPr/>
        </p:nvPicPr>
        <p:blipFill>
          <a:blip r:embed="rId1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4233" y="446744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5" name="Billede 251"/>
          <p:cNvPicPr>
            <a:picLocks noChangeAspect="1"/>
          </p:cNvPicPr>
          <p:nvPr/>
        </p:nvPicPr>
        <p:blipFill>
          <a:blip r:embed="rId1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337410" y="3241951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6" name="Billede 251"/>
          <p:cNvPicPr>
            <a:picLocks noChangeAspect="1"/>
          </p:cNvPicPr>
          <p:nvPr/>
        </p:nvPicPr>
        <p:blipFill>
          <a:blip r:embed="rId1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23793" y="2492897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7" name="Billede 251"/>
          <p:cNvPicPr>
            <a:picLocks noChangeAspect="1"/>
          </p:cNvPicPr>
          <p:nvPr/>
        </p:nvPicPr>
        <p:blipFill>
          <a:blip r:embed="rId1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147" y="4452393"/>
            <a:ext cx="469836" cy="329710"/>
          </a:xfrm>
          <a:prstGeom prst="rect">
            <a:avLst/>
          </a:prstGeom>
          <a:ln w="19050">
            <a:solidFill>
              <a:srgbClr val="0070C0"/>
            </a:solidFill>
            <a:prstDash val="dash"/>
          </a:ln>
        </p:spPr>
      </p:pic>
      <p:pic>
        <p:nvPicPr>
          <p:cNvPr id="268" name="Billede 394"/>
          <p:cNvPicPr>
            <a:picLocks noChangeAspect="1"/>
          </p:cNvPicPr>
          <p:nvPr/>
        </p:nvPicPr>
        <p:blipFill>
          <a:blip r:embed="rId1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5983" y="5759517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</p:pic>
      <p:pic>
        <p:nvPicPr>
          <p:cNvPr id="269" name="Billede 394"/>
          <p:cNvPicPr>
            <a:picLocks noChangeAspect="1"/>
          </p:cNvPicPr>
          <p:nvPr/>
        </p:nvPicPr>
        <p:blipFill>
          <a:blip r:embed="rId1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4267" y="6177526"/>
            <a:ext cx="469838" cy="329711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</a:ln>
        </p:spPr>
      </p:pic>
      <p:pic>
        <p:nvPicPr>
          <p:cNvPr id="271" name="Billede 394"/>
          <p:cNvPicPr>
            <a:picLocks noChangeAspect="1"/>
          </p:cNvPicPr>
          <p:nvPr/>
        </p:nvPicPr>
        <p:blipFill>
          <a:blip r:embed="rId1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33526" y="6174878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</p:pic>
      <p:pic>
        <p:nvPicPr>
          <p:cNvPr id="272" name="Billede 394"/>
          <p:cNvPicPr>
            <a:picLocks noChangeAspect="1"/>
          </p:cNvPicPr>
          <p:nvPr/>
        </p:nvPicPr>
        <p:blipFill>
          <a:blip r:embed="rId1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00346" y="945553"/>
            <a:ext cx="469838" cy="329711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41" y="7642943"/>
            <a:ext cx="2109399" cy="451143"/>
          </a:xfrm>
          <a:prstGeom prst="rect">
            <a:avLst/>
          </a:prstGeom>
        </p:spPr>
      </p:pic>
      <p:sp>
        <p:nvSpPr>
          <p:cNvPr id="242" name="Tekstboks 3"/>
          <p:cNvSpPr txBox="1"/>
          <p:nvPr/>
        </p:nvSpPr>
        <p:spPr>
          <a:xfrm>
            <a:off x="6096001" y="26622"/>
            <a:ext cx="464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Sirius Rally Senior Stjerne - Bane 1. kvartal 2023</a:t>
            </a:r>
          </a:p>
        </p:txBody>
      </p:sp>
      <p:pic>
        <p:nvPicPr>
          <p:cNvPr id="241" name="Billede 240"/>
          <p:cNvPicPr>
            <a:picLocks noChangeAspect="1"/>
          </p:cNvPicPr>
          <p:nvPr/>
        </p:nvPicPr>
        <p:blipFill>
          <a:blip r:embed="rId8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0517" y="950486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  <a:prstDash val="dash"/>
          </a:ln>
        </p:spPr>
      </p:pic>
      <p:pic>
        <p:nvPicPr>
          <p:cNvPr id="243" name="Billede 242"/>
          <p:cNvPicPr>
            <a:picLocks noChangeAspect="1"/>
          </p:cNvPicPr>
          <p:nvPr/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37340" y="251989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pic>
        <p:nvPicPr>
          <p:cNvPr id="244" name="Billede 243"/>
          <p:cNvPicPr>
            <a:picLocks noChangeAspect="1"/>
          </p:cNvPicPr>
          <p:nvPr/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85981" y="5807279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sp>
        <p:nvSpPr>
          <p:cNvPr id="246" name="Rektangel 245"/>
          <p:cNvSpPr/>
          <p:nvPr/>
        </p:nvSpPr>
        <p:spPr>
          <a:xfrm>
            <a:off x="1949303" y="955943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247" name="Rektangel 246"/>
          <p:cNvSpPr/>
          <p:nvPr/>
        </p:nvSpPr>
        <p:spPr>
          <a:xfrm rot="10800000">
            <a:off x="1969308" y="3951899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248" name="Rektangel 247"/>
          <p:cNvSpPr/>
          <p:nvPr/>
        </p:nvSpPr>
        <p:spPr>
          <a:xfrm>
            <a:off x="3182110" y="1035221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pic>
        <p:nvPicPr>
          <p:cNvPr id="249" name="Billede 248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498" y="4077073"/>
            <a:ext cx="469838" cy="32971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250" name="Billede 249"/>
          <p:cNvPicPr>
            <a:picLocks noChangeAspect="1"/>
          </p:cNvPicPr>
          <p:nvPr/>
        </p:nvPicPr>
        <p:blipFill>
          <a:blip r:embed="rId8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578490" y="2307202"/>
            <a:ext cx="469838" cy="329711"/>
          </a:xfrm>
          <a:prstGeom prst="rect">
            <a:avLst/>
          </a:prstGeom>
          <a:ln w="19050">
            <a:solidFill>
              <a:srgbClr val="FF00FF"/>
            </a:solidFill>
          </a:ln>
        </p:spPr>
      </p:pic>
      <p:sp>
        <p:nvSpPr>
          <p:cNvPr id="251" name="Rektangel 250"/>
          <p:cNvSpPr/>
          <p:nvPr/>
        </p:nvSpPr>
        <p:spPr>
          <a:xfrm rot="10800000">
            <a:off x="8804780" y="2864262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257" name="Rektangel 256"/>
          <p:cNvSpPr/>
          <p:nvPr/>
        </p:nvSpPr>
        <p:spPr>
          <a:xfrm rot="10800000">
            <a:off x="9488749" y="3054504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  <p:sp>
        <p:nvSpPr>
          <p:cNvPr id="258" name="Rektangel 257"/>
          <p:cNvSpPr/>
          <p:nvPr/>
        </p:nvSpPr>
        <p:spPr>
          <a:xfrm rot="10800000">
            <a:off x="9291962" y="701461"/>
            <a:ext cx="3465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828136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234</Words>
  <Application>Microsoft Office PowerPoint</Application>
  <PresentationFormat>Widescreen</PresentationFormat>
  <Paragraphs>101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Microsoft-konto</dc:creator>
  <cp:lastModifiedBy>Microsoft-konto</cp:lastModifiedBy>
  <cp:revision>3</cp:revision>
  <dcterms:created xsi:type="dcterms:W3CDTF">2022-12-13T21:26:06Z</dcterms:created>
  <dcterms:modified xsi:type="dcterms:W3CDTF">2023-01-06T09:25:22Z</dcterms:modified>
</cp:coreProperties>
</file>