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9906000" cy="6858000" type="A4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4CC"/>
    <a:srgbClr val="008000"/>
    <a:srgbClr val="FF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147" autoAdjust="0"/>
    <p:restoredTop sz="99077" autoAdjust="0"/>
  </p:normalViewPr>
  <p:slideViewPr>
    <p:cSldViewPr>
      <p:cViewPr varScale="1">
        <p:scale>
          <a:sx n="122" d="100"/>
          <a:sy n="122" d="100"/>
        </p:scale>
        <p:origin x="624" y="-19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76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386387" y="366715"/>
            <a:ext cx="1671638" cy="78009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71479" y="366715"/>
            <a:ext cx="4849813" cy="78009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3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04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46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1479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797304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2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0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0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7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16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AD29-9D5D-4E1C-9FF8-3D0B05F0CAB3}" type="datetimeFigureOut">
              <a:rPr lang="da-DK" smtClean="0"/>
              <a:t>30-01-2025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B10C-BD63-4F64-9AA3-E1DFF03424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83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21365" y="26622"/>
            <a:ext cx="452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Dommer: xxx                                 Sted/dato: xxx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0" y="26622"/>
            <a:ext cx="453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9954CC"/>
                </a:solidFill>
              </a:rPr>
              <a:t>Begynder</a:t>
            </a:r>
            <a:r>
              <a:rPr lang="da-DK" b="1" dirty="0">
                <a:solidFill>
                  <a:srgbClr val="FF00FF"/>
                </a:solidFill>
              </a:rPr>
              <a:t>  </a:t>
            </a:r>
            <a:r>
              <a:rPr lang="da-DK" b="1" dirty="0">
                <a:solidFill>
                  <a:srgbClr val="008000"/>
                </a:solidFill>
              </a:rPr>
              <a:t>Øvet</a:t>
            </a:r>
            <a:r>
              <a:rPr lang="da-DK" b="1" dirty="0"/>
              <a:t>   </a:t>
            </a:r>
            <a:r>
              <a:rPr lang="da-DK" b="1" dirty="0">
                <a:solidFill>
                  <a:schemeClr val="accent1"/>
                </a:solidFill>
              </a:rPr>
              <a:t>Ekspert</a:t>
            </a:r>
            <a:r>
              <a:rPr lang="da-DK" b="1" dirty="0"/>
              <a:t>   Champion  </a:t>
            </a: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Senior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9980003" y="-321872"/>
            <a:ext cx="3305847" cy="738664"/>
          </a:xfrm>
          <a:prstGeom prst="rect">
            <a:avLst/>
          </a:prstGeom>
          <a:noFill/>
          <a:ln w="5715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Begynder/junior: 10-15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   </a:t>
            </a:r>
            <a:r>
              <a:rPr lang="da-DK" sz="1400" dirty="0"/>
              <a:t>Max 3 kegleø</a:t>
            </a:r>
          </a:p>
          <a:p>
            <a:r>
              <a:rPr lang="da-DK" sz="1400" dirty="0"/>
              <a:t>Ingen </a:t>
            </a:r>
            <a:r>
              <a:rPr lang="da-DK" sz="1400" dirty="0" err="1"/>
              <a:t>højrehandling</a:t>
            </a:r>
            <a:r>
              <a:rPr lang="da-DK" sz="1400" dirty="0"/>
              <a:t> (kun skift side i træk)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9982951" y="516242"/>
            <a:ext cx="3302899" cy="116955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Øvet: 12-17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(4 øvet)</a:t>
            </a:r>
          </a:p>
          <a:p>
            <a:r>
              <a:rPr lang="da-DK" sz="1400" dirty="0"/>
              <a:t>Min </a:t>
            </a:r>
            <a:r>
              <a:rPr lang="da-DK" sz="1400" dirty="0">
                <a:solidFill>
                  <a:srgbClr val="008000"/>
                </a:solidFill>
              </a:rPr>
              <a:t>5 øvet-skilte</a:t>
            </a:r>
          </a:p>
          <a:p>
            <a:r>
              <a:rPr lang="da-DK" sz="1400" dirty="0"/>
              <a:t>Max 1 </a:t>
            </a:r>
            <a:r>
              <a:rPr lang="da-DK" sz="1400" dirty="0" err="1"/>
              <a:t>højrehandl</a:t>
            </a:r>
            <a:r>
              <a:rPr lang="da-DK" sz="1400" dirty="0"/>
              <a:t> skilt (fra </a:t>
            </a:r>
            <a:r>
              <a:rPr lang="da-DK" sz="1400" dirty="0" err="1"/>
              <a:t>beg.klasse</a:t>
            </a:r>
            <a:r>
              <a:rPr lang="da-DK" sz="1400" dirty="0"/>
              <a:t>).</a:t>
            </a:r>
            <a:br>
              <a:rPr lang="da-DK" sz="1400" dirty="0"/>
            </a:br>
            <a:r>
              <a:rPr lang="da-DK" sz="1400" dirty="0"/>
              <a:t>Max 3 </a:t>
            </a:r>
            <a:r>
              <a:rPr lang="da-DK" sz="1400" dirty="0" err="1"/>
              <a:t>kegleø</a:t>
            </a:r>
            <a:endParaRPr lang="da-DK" sz="1400" dirty="0"/>
          </a:p>
        </p:txBody>
      </p:sp>
      <p:sp>
        <p:nvSpPr>
          <p:cNvPr id="8" name="Tekstboks 7"/>
          <p:cNvSpPr txBox="1"/>
          <p:nvPr/>
        </p:nvSpPr>
        <p:spPr>
          <a:xfrm>
            <a:off x="9988732" y="1748463"/>
            <a:ext cx="3302897" cy="13849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Ekspert: 16-20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(4 øvet, 6 ekspert)</a:t>
            </a:r>
          </a:p>
          <a:p>
            <a:r>
              <a:rPr lang="da-DK" sz="1400" dirty="0"/>
              <a:t>Min </a:t>
            </a:r>
            <a:r>
              <a:rPr lang="da-DK" sz="1400" dirty="0">
                <a:solidFill>
                  <a:srgbClr val="00B050"/>
                </a:solidFill>
              </a:rPr>
              <a:t>3 øvet-skilte   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5 ekspert-skilte</a:t>
            </a:r>
          </a:p>
          <a:p>
            <a:r>
              <a:rPr lang="da-DK" sz="1400" dirty="0"/>
              <a:t>Max 2 spring i alt (ej efter hinanden)</a:t>
            </a:r>
          </a:p>
          <a:p>
            <a:r>
              <a:rPr lang="da-DK" sz="1400" dirty="0"/>
              <a:t>2-4 højre handl. skilte (max 2 i træk)</a:t>
            </a:r>
          </a:p>
          <a:p>
            <a:r>
              <a:rPr lang="da-DK" sz="1400" dirty="0"/>
              <a:t>Max 3 bakkeø, max 3 sidestep, max 3 </a:t>
            </a:r>
            <a:r>
              <a:rPr lang="da-DK" sz="1400" dirty="0" err="1"/>
              <a:t>keglø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9982950" y="3238384"/>
            <a:ext cx="3322977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Champion: 18-20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stationære. 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(2 øvet, 4 ekspert, 4 champion)</a:t>
            </a:r>
            <a:br>
              <a:rPr lang="da-DK" sz="1400" dirty="0"/>
            </a:br>
            <a:r>
              <a:rPr lang="da-DK" sz="1400" dirty="0"/>
              <a:t>Min </a:t>
            </a:r>
            <a:r>
              <a:rPr lang="da-DK" sz="1400" dirty="0">
                <a:solidFill>
                  <a:srgbClr val="00B050"/>
                </a:solidFill>
              </a:rPr>
              <a:t>2 øvet-skilte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3 ekspert-skilte</a:t>
            </a:r>
            <a:br>
              <a:rPr lang="da-DK" sz="1400" dirty="0"/>
            </a:br>
            <a:r>
              <a:rPr lang="da-DK" sz="1400" dirty="0"/>
              <a:t>Min 5 champion-skilte</a:t>
            </a:r>
          </a:p>
          <a:p>
            <a:r>
              <a:rPr lang="da-DK" sz="1400" dirty="0"/>
              <a:t>Max 3 springøvelser, ej efter hinanden. Min 4 </a:t>
            </a:r>
            <a:r>
              <a:rPr lang="da-DK" sz="1400" dirty="0" err="1"/>
              <a:t>højrehandlede</a:t>
            </a:r>
            <a:r>
              <a:rPr lang="da-DK" sz="1400" dirty="0"/>
              <a:t> skilte (må starte i H) Ingen max på antal </a:t>
            </a:r>
            <a:r>
              <a:rPr lang="da-DK" sz="1400" dirty="0" err="1"/>
              <a:t>højrehandl</a:t>
            </a:r>
            <a:r>
              <a:rPr lang="da-DK" sz="1400" dirty="0"/>
              <a:t>. I træk. Min 4 venstrehandlede skilte</a:t>
            </a:r>
          </a:p>
          <a:p>
            <a:r>
              <a:rPr lang="da-DK" sz="1400" dirty="0"/>
              <a:t>Max 4 bakkeø, max 3 sidestep, max 4 </a:t>
            </a:r>
            <a:r>
              <a:rPr lang="da-DK" sz="1400" dirty="0" err="1"/>
              <a:t>keglø</a:t>
            </a:r>
            <a:endParaRPr lang="da-DK" sz="1400" dirty="0"/>
          </a:p>
        </p:txBody>
      </p:sp>
      <p:sp>
        <p:nvSpPr>
          <p:cNvPr id="75" name="Tekstboks 74"/>
          <p:cNvSpPr txBox="1"/>
          <p:nvPr/>
        </p:nvSpPr>
        <p:spPr>
          <a:xfrm>
            <a:off x="-6036564" y="32652"/>
            <a:ext cx="494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3-15 kan udføres i løb el. langsom gang i øv, eks, ch</a:t>
            </a:r>
          </a:p>
        </p:txBody>
      </p:sp>
      <p:sp>
        <p:nvSpPr>
          <p:cNvPr id="82" name="Tekstboks 81"/>
          <p:cNvSpPr txBox="1"/>
          <p:nvPr/>
        </p:nvSpPr>
        <p:spPr>
          <a:xfrm>
            <a:off x="10004932" y="5587883"/>
            <a:ext cx="3300996" cy="2462213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            </a:t>
            </a:r>
            <a:r>
              <a:rPr lang="da-DK" sz="1400" b="1" dirty="0"/>
              <a:t>Seniorklasse: 14-17 øvelser</a:t>
            </a:r>
          </a:p>
          <a:p>
            <a:r>
              <a:rPr lang="da-DK" sz="1400" dirty="0"/>
              <a:t>       </a:t>
            </a:r>
            <a:r>
              <a:rPr lang="da-DK" sz="1400" dirty="0">
                <a:solidFill>
                  <a:srgbClr val="FF0000"/>
                </a:solidFill>
              </a:rPr>
              <a:t>Max 50% stationære 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  (3 øvet, 3 ekspert)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  Max 3 sit (1 pr. øvelse)</a:t>
            </a:r>
            <a:endParaRPr lang="da-DK" sz="1400" dirty="0"/>
          </a:p>
          <a:p>
            <a:r>
              <a:rPr lang="da-DK" sz="1400" dirty="0"/>
              <a:t>Min. </a:t>
            </a:r>
            <a:r>
              <a:rPr lang="da-DK" sz="1400" dirty="0">
                <a:solidFill>
                  <a:srgbClr val="008000"/>
                </a:solidFill>
              </a:rPr>
              <a:t>2 øvet-skilte 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3 ekspert-skilte</a:t>
            </a:r>
            <a:br>
              <a:rPr lang="da-DK" sz="1400" dirty="0"/>
            </a:br>
            <a:r>
              <a:rPr lang="da-DK" sz="1400" dirty="0"/>
              <a:t>Min 2 champion-skilte</a:t>
            </a:r>
            <a:br>
              <a:rPr lang="da-DK" sz="1400" dirty="0"/>
            </a:br>
            <a:r>
              <a:rPr lang="da-DK" sz="1400" dirty="0"/>
              <a:t>Min 4 </a:t>
            </a:r>
            <a:r>
              <a:rPr lang="da-DK" sz="1400" dirty="0" err="1"/>
              <a:t>højrehandlede</a:t>
            </a:r>
            <a:r>
              <a:rPr lang="da-DK" sz="1400" dirty="0"/>
              <a:t> skilte (må starte i H)</a:t>
            </a:r>
            <a:br>
              <a:rPr lang="da-DK" sz="1400" dirty="0"/>
            </a:br>
            <a:r>
              <a:rPr lang="da-DK" sz="1400" dirty="0"/>
              <a:t>Min 4 venstrehandlede skilte</a:t>
            </a:r>
            <a:br>
              <a:rPr lang="da-DK" sz="1400" dirty="0"/>
            </a:br>
            <a:r>
              <a:rPr lang="da-DK" sz="1400" dirty="0"/>
              <a:t>Ingen max på antal </a:t>
            </a:r>
            <a:r>
              <a:rPr lang="da-DK" sz="1400" dirty="0" err="1"/>
              <a:t>højrehandl</a:t>
            </a:r>
            <a:r>
              <a:rPr lang="da-DK" sz="1400" dirty="0"/>
              <a:t>. I træk</a:t>
            </a:r>
            <a:br>
              <a:rPr lang="da-DK" sz="1400" dirty="0"/>
            </a:br>
            <a:r>
              <a:rPr lang="da-DK" sz="1400" dirty="0"/>
              <a:t>Max 3 bakkeø, max 2 sidestep, max 4 </a:t>
            </a:r>
            <a:r>
              <a:rPr lang="da-DK" sz="1400" dirty="0" err="1"/>
              <a:t>keglø</a:t>
            </a:r>
            <a:r>
              <a:rPr lang="da-DK" sz="1400" dirty="0"/>
              <a:t>, </a:t>
            </a:r>
          </a:p>
        </p:txBody>
      </p:sp>
      <p:sp>
        <p:nvSpPr>
          <p:cNvPr id="81" name="Rektangel 80"/>
          <p:cNvSpPr/>
          <p:nvPr/>
        </p:nvSpPr>
        <p:spPr>
          <a:xfrm>
            <a:off x="-5493895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4" name="Rektangel 83"/>
          <p:cNvSpPr/>
          <p:nvPr/>
        </p:nvSpPr>
        <p:spPr>
          <a:xfrm>
            <a:off x="-4340173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5" name="Rektangel 84"/>
          <p:cNvSpPr/>
          <p:nvPr/>
        </p:nvSpPr>
        <p:spPr>
          <a:xfrm>
            <a:off x="-3763312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6" name="Rektangel 85"/>
          <p:cNvSpPr/>
          <p:nvPr/>
        </p:nvSpPr>
        <p:spPr>
          <a:xfrm>
            <a:off x="-879007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7" name="Rektangel 86"/>
          <p:cNvSpPr/>
          <p:nvPr/>
        </p:nvSpPr>
        <p:spPr>
          <a:xfrm>
            <a:off x="-4917034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8" name="Rektangel 87"/>
          <p:cNvSpPr/>
          <p:nvPr/>
        </p:nvSpPr>
        <p:spPr>
          <a:xfrm>
            <a:off x="-3186451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9" name="Rektangel 88"/>
          <p:cNvSpPr/>
          <p:nvPr/>
        </p:nvSpPr>
        <p:spPr>
          <a:xfrm>
            <a:off x="274712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0" name="Rektangel 89"/>
          <p:cNvSpPr/>
          <p:nvPr/>
        </p:nvSpPr>
        <p:spPr>
          <a:xfrm>
            <a:off x="-6070756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3" name="Rektangel 92"/>
          <p:cNvSpPr/>
          <p:nvPr/>
        </p:nvSpPr>
        <p:spPr>
          <a:xfrm>
            <a:off x="-302146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4" name="Rektangel 93"/>
          <p:cNvSpPr/>
          <p:nvPr/>
        </p:nvSpPr>
        <p:spPr>
          <a:xfrm>
            <a:off x="-2032729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6" name="Rektangel 95"/>
          <p:cNvSpPr/>
          <p:nvPr/>
        </p:nvSpPr>
        <p:spPr>
          <a:xfrm>
            <a:off x="-1455868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7" name="Rektangel 96"/>
          <p:cNvSpPr/>
          <p:nvPr/>
        </p:nvSpPr>
        <p:spPr>
          <a:xfrm>
            <a:off x="-2609590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3" name="Tekstboks 82"/>
          <p:cNvSpPr txBox="1"/>
          <p:nvPr/>
        </p:nvSpPr>
        <p:spPr>
          <a:xfrm>
            <a:off x="-6044567" y="7308140"/>
            <a:ext cx="595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 indsættes ud for de skilte,  der højrehandles</a:t>
            </a:r>
          </a:p>
        </p:txBody>
      </p:sp>
      <p:sp>
        <p:nvSpPr>
          <p:cNvPr id="308" name="Ligebenet trekant 307"/>
          <p:cNvSpPr/>
          <p:nvPr/>
        </p:nvSpPr>
        <p:spPr>
          <a:xfrm rot="18880460">
            <a:off x="9725309" y="5499633"/>
            <a:ext cx="950287" cy="45431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1" name="Tekstboks 310"/>
          <p:cNvSpPr txBox="1"/>
          <p:nvPr/>
        </p:nvSpPr>
        <p:spPr>
          <a:xfrm>
            <a:off x="-6588160" y="4820929"/>
            <a:ext cx="647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/>
              <a:t>Med sideskift kan udføres  i forbindelse med skilt nr. </a:t>
            </a:r>
            <a:br>
              <a:rPr lang="da-DK" sz="1400" dirty="0"/>
            </a:br>
            <a:r>
              <a:rPr lang="da-DK" sz="1400"/>
              <a:t>128 301  </a:t>
            </a:r>
            <a:r>
              <a:rPr lang="da-DK" sz="1400" dirty="0"/>
              <a:t>309  310  311  320  408  410</a:t>
            </a:r>
          </a:p>
        </p:txBody>
      </p:sp>
      <p:pic>
        <p:nvPicPr>
          <p:cNvPr id="312" name="Billede 31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885122" y="244383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13" name="Billede 31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360951" y="24418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14" name="Billede 31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4836737" y="243750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5" name="Billede 31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4313282" y="243639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6" name="Billede 31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792602" y="2432550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9" name="Billede 31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3265988" y="2432549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0" name="Billede 319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2734877" y="243639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1" name="Billede 320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-2210661" y="2432548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2" name="Billede 321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1687338" y="243254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3" name="Billede 322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-1164765" y="24287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4" name="Billede 323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-641776" y="243066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5" name="Billede 324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-5883479" y="282405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6" name="Billede 325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-5356731" y="282093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7" name="Billede 326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-4828809" y="2820292"/>
            <a:ext cx="46748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8" name="Billede 327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-4305376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9" name="Billede 328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783431" y="281288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0" name="Billede 329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-3265988" y="28114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1" name="Billede 330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-2734877" y="2817399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2" name="Billede 331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-2210661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3" name="Billede 332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-1689090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4" name="Billede 333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-1164765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5" name="Billede 334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-641776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6" name="Billede 335"/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-5882982" y="321122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7" name="Billede 336"/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-5350387" y="3210878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8" name="Billede 337"/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-4829983" y="321029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9" name="Billede 338"/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-4304879" y="321310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41" name="Billede 340"/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-3261214" y="320922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42" name="Billede 341"/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-5883707" y="368178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3" name="Billede 342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-5350387" y="368543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4" name="Billede 343"/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-4829983" y="3685431"/>
            <a:ext cx="469837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5" name="Billede 344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-4312342" y="368543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6" name="Billede 345"/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-3783431" y="3686679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7" name="Billede 346"/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-3257666" y="368178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8" name="Billede 347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-2727862" y="367626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9" name="Billede 348"/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-2203895" y="3672174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0" name="Billede 349"/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-1674984" y="366796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1" name="Billede 350"/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-1148726" y="366796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2" name="Billede 351"/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-621260" y="366865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6" name="Billede 355"/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-5885122" y="4065574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57" name="Billede 356"/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-5350387" y="406723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8" name="Billede 357"/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-4822812" y="407307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9" name="Billede 358"/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-4296354" y="40756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0" name="Billede 359"/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-3769896" y="407569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1" name="Billede 360"/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-3243438" y="40800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2" name="Billede 361"/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-2716980" y="4084919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3" name="Billede 362"/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-2194350" y="40800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4" name="Billede 363"/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-1674984" y="407887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5" name="Billede 364"/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-1148726" y="407307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6" name="Billede 365"/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-623139" y="406906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7" name="Billede 366"/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-5885122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8" name="Billede 367"/>
          <p:cNvPicPr>
            <a:picLocks noChangeAspect="1"/>
          </p:cNvPicPr>
          <p:nvPr/>
        </p:nvPicPr>
        <p:blipFill>
          <a:blip r:embed="rId52"/>
          <a:srcRect/>
          <a:stretch/>
        </p:blipFill>
        <p:spPr>
          <a:xfrm>
            <a:off x="-5352811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9" name="Billede 368"/>
          <p:cNvPicPr>
            <a:picLocks noChangeAspect="1"/>
          </p:cNvPicPr>
          <p:nvPr/>
        </p:nvPicPr>
        <p:blipFill>
          <a:blip r:embed="rId53"/>
          <a:srcRect/>
          <a:stretch/>
        </p:blipFill>
        <p:spPr>
          <a:xfrm>
            <a:off x="-4822812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70" name="Billede 369"/>
          <p:cNvPicPr>
            <a:picLocks noChangeAspect="1"/>
          </p:cNvPicPr>
          <p:nvPr/>
        </p:nvPicPr>
        <p:blipFill>
          <a:blip r:embed="rId54"/>
          <a:srcRect/>
          <a:stretch/>
        </p:blipFill>
        <p:spPr>
          <a:xfrm>
            <a:off x="-4292198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71" name="Billede 370"/>
          <p:cNvPicPr>
            <a:picLocks noChangeAspect="1"/>
          </p:cNvPicPr>
          <p:nvPr/>
        </p:nvPicPr>
        <p:blipFill>
          <a:blip r:embed="rId55"/>
          <a:srcRect/>
          <a:stretch/>
        </p:blipFill>
        <p:spPr>
          <a:xfrm>
            <a:off x="-3233024" y="4470202"/>
            <a:ext cx="469837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74" name="Billede 373"/>
          <p:cNvPicPr>
            <a:picLocks noChangeAspect="1"/>
          </p:cNvPicPr>
          <p:nvPr/>
        </p:nvPicPr>
        <p:blipFill>
          <a:blip r:embed="rId56"/>
          <a:srcRect/>
          <a:stretch/>
        </p:blipFill>
        <p:spPr>
          <a:xfrm>
            <a:off x="-5894266" y="537745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5" name="Billede 374"/>
          <p:cNvPicPr>
            <a:picLocks noChangeAspect="1"/>
          </p:cNvPicPr>
          <p:nvPr/>
        </p:nvPicPr>
        <p:blipFill>
          <a:blip r:embed="rId57"/>
          <a:srcRect/>
          <a:stretch/>
        </p:blipFill>
        <p:spPr>
          <a:xfrm>
            <a:off x="-5360951" y="5377515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6" name="Billede 375"/>
          <p:cNvPicPr>
            <a:picLocks noChangeAspect="1"/>
          </p:cNvPicPr>
          <p:nvPr/>
        </p:nvPicPr>
        <p:blipFill>
          <a:blip r:embed="rId58"/>
          <a:srcRect/>
          <a:stretch/>
        </p:blipFill>
        <p:spPr>
          <a:xfrm>
            <a:off x="-4829983" y="537745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7" name="Billede 376"/>
          <p:cNvPicPr>
            <a:picLocks noChangeAspect="1"/>
          </p:cNvPicPr>
          <p:nvPr/>
        </p:nvPicPr>
        <p:blipFill>
          <a:blip r:embed="rId59"/>
          <a:srcRect/>
          <a:stretch/>
        </p:blipFill>
        <p:spPr>
          <a:xfrm>
            <a:off x="-4299015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9" name="Billede 378"/>
          <p:cNvPicPr>
            <a:picLocks noChangeAspect="1"/>
          </p:cNvPicPr>
          <p:nvPr/>
        </p:nvPicPr>
        <p:blipFill>
          <a:blip r:embed="rId60"/>
          <a:srcRect/>
          <a:stretch/>
        </p:blipFill>
        <p:spPr>
          <a:xfrm>
            <a:off x="-3769896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0" name="Billede 379"/>
          <p:cNvPicPr>
            <a:picLocks noChangeAspect="1"/>
          </p:cNvPicPr>
          <p:nvPr/>
        </p:nvPicPr>
        <p:blipFill>
          <a:blip r:embed="rId61"/>
          <a:srcRect/>
          <a:stretch/>
        </p:blipFill>
        <p:spPr>
          <a:xfrm>
            <a:off x="-3237079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1" name="Billede 380"/>
          <p:cNvPicPr>
            <a:picLocks noChangeAspect="1"/>
          </p:cNvPicPr>
          <p:nvPr/>
        </p:nvPicPr>
        <p:blipFill>
          <a:blip r:embed="rId62"/>
          <a:srcRect/>
          <a:stretch/>
        </p:blipFill>
        <p:spPr>
          <a:xfrm>
            <a:off x="-2708628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2" name="Billede 381"/>
          <p:cNvPicPr>
            <a:picLocks noChangeAspect="1"/>
          </p:cNvPicPr>
          <p:nvPr/>
        </p:nvPicPr>
        <p:blipFill>
          <a:blip r:embed="rId63"/>
          <a:srcRect/>
          <a:stretch/>
        </p:blipFill>
        <p:spPr>
          <a:xfrm>
            <a:off x="-2184232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3" name="Billede 382"/>
          <p:cNvPicPr>
            <a:picLocks noChangeAspect="1"/>
          </p:cNvPicPr>
          <p:nvPr/>
        </p:nvPicPr>
        <p:blipFill>
          <a:blip r:embed="rId64"/>
          <a:srcRect/>
          <a:stretch/>
        </p:blipFill>
        <p:spPr>
          <a:xfrm>
            <a:off x="-1659837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4" name="Billede 383"/>
          <p:cNvPicPr>
            <a:picLocks noChangeAspect="1"/>
          </p:cNvPicPr>
          <p:nvPr/>
        </p:nvPicPr>
        <p:blipFill>
          <a:blip r:embed="rId65"/>
          <a:srcRect/>
          <a:stretch/>
        </p:blipFill>
        <p:spPr>
          <a:xfrm>
            <a:off x="-1130960" y="5369429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5" name="Billede 384"/>
          <p:cNvPicPr>
            <a:picLocks noChangeAspect="1"/>
          </p:cNvPicPr>
          <p:nvPr/>
        </p:nvPicPr>
        <p:blipFill>
          <a:blip r:embed="rId66"/>
          <a:srcRect/>
          <a:stretch/>
        </p:blipFill>
        <p:spPr>
          <a:xfrm>
            <a:off x="-601906" y="536821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6" name="Billede 385"/>
          <p:cNvPicPr>
            <a:picLocks noChangeAspect="1"/>
          </p:cNvPicPr>
          <p:nvPr/>
        </p:nvPicPr>
        <p:blipFill>
          <a:blip r:embed="rId67"/>
          <a:srcRect/>
          <a:stretch/>
        </p:blipFill>
        <p:spPr>
          <a:xfrm>
            <a:off x="-5894266" y="577948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7" name="Billede 386"/>
          <p:cNvPicPr>
            <a:picLocks noChangeAspect="1"/>
          </p:cNvPicPr>
          <p:nvPr/>
        </p:nvPicPr>
        <p:blipFill>
          <a:blip r:embed="rId68"/>
          <a:srcRect/>
          <a:stretch/>
        </p:blipFill>
        <p:spPr>
          <a:xfrm>
            <a:off x="-5360951" y="5783796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8" name="Billede 387"/>
          <p:cNvPicPr>
            <a:picLocks noChangeAspect="1"/>
          </p:cNvPicPr>
          <p:nvPr/>
        </p:nvPicPr>
        <p:blipFill>
          <a:blip r:embed="rId69"/>
          <a:srcRect/>
          <a:stretch/>
        </p:blipFill>
        <p:spPr>
          <a:xfrm>
            <a:off x="-4833531" y="5784721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9" name="Billede 388"/>
          <p:cNvPicPr>
            <a:picLocks noChangeAspect="1"/>
          </p:cNvPicPr>
          <p:nvPr/>
        </p:nvPicPr>
        <p:blipFill>
          <a:blip r:embed="rId70"/>
          <a:srcRect/>
          <a:stretch/>
        </p:blipFill>
        <p:spPr>
          <a:xfrm>
            <a:off x="-4299470" y="5783196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0" name="Billede 389"/>
          <p:cNvPicPr>
            <a:picLocks noChangeAspect="1"/>
          </p:cNvPicPr>
          <p:nvPr/>
        </p:nvPicPr>
        <p:blipFill>
          <a:blip r:embed="rId71"/>
          <a:srcRect/>
          <a:stretch/>
        </p:blipFill>
        <p:spPr>
          <a:xfrm>
            <a:off x="-3772796" y="5779483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1" name="Billede 390"/>
          <p:cNvPicPr>
            <a:picLocks noChangeAspect="1"/>
          </p:cNvPicPr>
          <p:nvPr/>
        </p:nvPicPr>
        <p:blipFill>
          <a:blip r:embed="rId72"/>
          <a:srcRect/>
          <a:stretch/>
        </p:blipFill>
        <p:spPr>
          <a:xfrm>
            <a:off x="-3237079" y="5775555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2" name="Billede 391"/>
          <p:cNvPicPr>
            <a:picLocks noChangeAspect="1"/>
          </p:cNvPicPr>
          <p:nvPr/>
        </p:nvPicPr>
        <p:blipFill>
          <a:blip r:embed="rId73"/>
          <a:srcRect/>
          <a:stretch/>
        </p:blipFill>
        <p:spPr>
          <a:xfrm>
            <a:off x="-2708345" y="577555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3" name="Billede 392"/>
          <p:cNvPicPr>
            <a:picLocks noChangeAspect="1"/>
          </p:cNvPicPr>
          <p:nvPr/>
        </p:nvPicPr>
        <p:blipFill>
          <a:blip r:embed="rId74"/>
          <a:srcRect/>
          <a:stretch/>
        </p:blipFill>
        <p:spPr>
          <a:xfrm>
            <a:off x="-2184233" y="57715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4" name="Billede 393"/>
          <p:cNvPicPr>
            <a:picLocks noChangeAspect="1"/>
          </p:cNvPicPr>
          <p:nvPr/>
        </p:nvPicPr>
        <p:blipFill>
          <a:blip r:embed="rId75"/>
          <a:srcRect/>
          <a:stretch/>
        </p:blipFill>
        <p:spPr>
          <a:xfrm>
            <a:off x="-1656171" y="576536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5" name="Billede 394"/>
          <p:cNvPicPr>
            <a:picLocks noChangeAspect="1"/>
          </p:cNvPicPr>
          <p:nvPr/>
        </p:nvPicPr>
        <p:blipFill>
          <a:blip r:embed="rId76"/>
          <a:srcRect/>
          <a:stretch/>
        </p:blipFill>
        <p:spPr>
          <a:xfrm>
            <a:off x="-1127187" y="5766260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6" name="Billede 395"/>
          <p:cNvPicPr>
            <a:picLocks noChangeAspect="1"/>
          </p:cNvPicPr>
          <p:nvPr/>
        </p:nvPicPr>
        <p:blipFill>
          <a:blip r:embed="rId77"/>
          <a:srcRect/>
          <a:stretch/>
        </p:blipFill>
        <p:spPr>
          <a:xfrm>
            <a:off x="-5894265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7" name="Billede 396"/>
          <p:cNvPicPr>
            <a:picLocks noChangeAspect="1"/>
          </p:cNvPicPr>
          <p:nvPr/>
        </p:nvPicPr>
        <p:blipFill>
          <a:blip r:embed="rId78"/>
          <a:srcRect/>
          <a:stretch/>
        </p:blipFill>
        <p:spPr>
          <a:xfrm>
            <a:off x="-5369535" y="473872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8" name="Billede 397"/>
          <p:cNvPicPr>
            <a:picLocks noChangeAspect="1"/>
          </p:cNvPicPr>
          <p:nvPr/>
        </p:nvPicPr>
        <p:blipFill>
          <a:blip r:embed="rId79"/>
          <a:srcRect/>
          <a:stretch/>
        </p:blipFill>
        <p:spPr>
          <a:xfrm>
            <a:off x="-4845150" y="47208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9" name="Billede 398"/>
          <p:cNvPicPr>
            <a:picLocks noChangeAspect="1"/>
          </p:cNvPicPr>
          <p:nvPr/>
        </p:nvPicPr>
        <p:blipFill>
          <a:blip r:embed="rId80"/>
          <a:srcRect/>
          <a:stretch/>
        </p:blipFill>
        <p:spPr>
          <a:xfrm>
            <a:off x="-4320765" y="47207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0" name="Billede 399"/>
          <p:cNvPicPr>
            <a:picLocks noChangeAspect="1"/>
          </p:cNvPicPr>
          <p:nvPr/>
        </p:nvPicPr>
        <p:blipFill>
          <a:blip r:embed="rId81"/>
          <a:srcRect/>
          <a:stretch/>
        </p:blipFill>
        <p:spPr>
          <a:xfrm>
            <a:off x="-3799460" y="47207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1" name="Billede 400"/>
          <p:cNvPicPr>
            <a:picLocks noChangeAspect="1"/>
          </p:cNvPicPr>
          <p:nvPr/>
        </p:nvPicPr>
        <p:blipFill>
          <a:blip r:embed="rId82"/>
          <a:srcRect/>
          <a:stretch/>
        </p:blipFill>
        <p:spPr>
          <a:xfrm>
            <a:off x="-3270999" y="47207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2" name="Billede 401"/>
          <p:cNvPicPr>
            <a:picLocks noChangeAspect="1"/>
          </p:cNvPicPr>
          <p:nvPr/>
        </p:nvPicPr>
        <p:blipFill>
          <a:blip r:embed="rId83"/>
          <a:srcRect/>
          <a:stretch/>
        </p:blipFill>
        <p:spPr>
          <a:xfrm>
            <a:off x="-2743765" y="47207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3" name="Billede 402"/>
          <p:cNvPicPr>
            <a:picLocks noChangeAspect="1"/>
          </p:cNvPicPr>
          <p:nvPr/>
        </p:nvPicPr>
        <p:blipFill>
          <a:blip r:embed="rId84"/>
          <a:srcRect/>
          <a:stretch/>
        </p:blipFill>
        <p:spPr>
          <a:xfrm>
            <a:off x="-2218220" y="47062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4" name="Billede 403"/>
          <p:cNvPicPr>
            <a:picLocks noChangeAspect="1"/>
          </p:cNvPicPr>
          <p:nvPr/>
        </p:nvPicPr>
        <p:blipFill>
          <a:blip r:embed="rId85"/>
          <a:srcRect/>
          <a:stretch/>
        </p:blipFill>
        <p:spPr>
          <a:xfrm>
            <a:off x="-1690986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5" name="Billede 414"/>
          <p:cNvPicPr>
            <a:picLocks noChangeAspect="1"/>
          </p:cNvPicPr>
          <p:nvPr/>
        </p:nvPicPr>
        <p:blipFill>
          <a:blip r:embed="rId86"/>
          <a:srcRect/>
          <a:stretch/>
        </p:blipFill>
        <p:spPr>
          <a:xfrm>
            <a:off x="-1164765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6" name="Billede 415"/>
          <p:cNvPicPr>
            <a:picLocks noChangeAspect="1"/>
          </p:cNvPicPr>
          <p:nvPr/>
        </p:nvPicPr>
        <p:blipFill>
          <a:blip r:embed="rId87"/>
          <a:srcRect/>
          <a:stretch/>
        </p:blipFill>
        <p:spPr>
          <a:xfrm>
            <a:off x="-639331" y="47292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7" name="Billede 416"/>
          <p:cNvPicPr>
            <a:picLocks noChangeAspect="1"/>
          </p:cNvPicPr>
          <p:nvPr/>
        </p:nvPicPr>
        <p:blipFill>
          <a:blip r:embed="rId88"/>
          <a:srcRect/>
          <a:stretch/>
        </p:blipFill>
        <p:spPr>
          <a:xfrm>
            <a:off x="-5894266" y="85292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8" name="Billede 417"/>
          <p:cNvPicPr>
            <a:picLocks noChangeAspect="1"/>
          </p:cNvPicPr>
          <p:nvPr/>
        </p:nvPicPr>
        <p:blipFill>
          <a:blip r:embed="rId89"/>
          <a:srcRect/>
          <a:stretch/>
        </p:blipFill>
        <p:spPr>
          <a:xfrm>
            <a:off x="-5369535" y="85292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9" name="Billede 418"/>
          <p:cNvPicPr>
            <a:picLocks noChangeAspect="1"/>
          </p:cNvPicPr>
          <p:nvPr/>
        </p:nvPicPr>
        <p:blipFill>
          <a:blip r:embed="rId90"/>
          <a:srcRect/>
          <a:stretch/>
        </p:blipFill>
        <p:spPr>
          <a:xfrm>
            <a:off x="-4845150" y="85033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20" name="Billede 419"/>
          <p:cNvPicPr>
            <a:picLocks noChangeAspect="1"/>
          </p:cNvPicPr>
          <p:nvPr/>
        </p:nvPicPr>
        <p:blipFill>
          <a:blip r:embed="rId91"/>
          <a:srcRect/>
          <a:stretch/>
        </p:blipFill>
        <p:spPr>
          <a:xfrm>
            <a:off x="-4320765" y="85033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21" name="Billede 420"/>
          <p:cNvPicPr>
            <a:picLocks noChangeAspect="1"/>
          </p:cNvPicPr>
          <p:nvPr/>
        </p:nvPicPr>
        <p:blipFill>
          <a:blip r:embed="rId92"/>
          <a:srcRect/>
          <a:stretch/>
        </p:blipFill>
        <p:spPr>
          <a:xfrm>
            <a:off x="-3799452" y="84829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2" name="Billede 421"/>
          <p:cNvPicPr>
            <a:picLocks noChangeAspect="1"/>
          </p:cNvPicPr>
          <p:nvPr/>
        </p:nvPicPr>
        <p:blipFill>
          <a:blip r:embed="rId93"/>
          <a:srcRect/>
          <a:stretch/>
        </p:blipFill>
        <p:spPr>
          <a:xfrm>
            <a:off x="-3270526" y="84829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3" name="Billede 422"/>
          <p:cNvPicPr>
            <a:picLocks noChangeAspect="1"/>
          </p:cNvPicPr>
          <p:nvPr/>
        </p:nvPicPr>
        <p:blipFill>
          <a:blip r:embed="rId94"/>
          <a:srcRect/>
          <a:stretch/>
        </p:blipFill>
        <p:spPr>
          <a:xfrm>
            <a:off x="-2743765" y="84829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4" name="Billede 423"/>
          <p:cNvPicPr>
            <a:picLocks noChangeAspect="1"/>
          </p:cNvPicPr>
          <p:nvPr/>
        </p:nvPicPr>
        <p:blipFill>
          <a:blip r:embed="rId95"/>
          <a:srcRect/>
          <a:stretch/>
        </p:blipFill>
        <p:spPr>
          <a:xfrm>
            <a:off x="-2218220" y="84448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5" name="Billede 424"/>
          <p:cNvPicPr>
            <a:picLocks noChangeAspect="1"/>
          </p:cNvPicPr>
          <p:nvPr/>
        </p:nvPicPr>
        <p:blipFill>
          <a:blip r:embed="rId96"/>
          <a:srcRect/>
          <a:stretch/>
        </p:blipFill>
        <p:spPr>
          <a:xfrm>
            <a:off x="-1691459" y="8444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6" name="Billede 425"/>
          <p:cNvPicPr>
            <a:picLocks noChangeAspect="1"/>
          </p:cNvPicPr>
          <p:nvPr/>
        </p:nvPicPr>
        <p:blipFill>
          <a:blip r:embed="rId97"/>
          <a:srcRect/>
          <a:stretch/>
        </p:blipFill>
        <p:spPr>
          <a:xfrm>
            <a:off x="-1164765" y="84521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7" name="Billede 426"/>
          <p:cNvPicPr>
            <a:picLocks noChangeAspect="1"/>
          </p:cNvPicPr>
          <p:nvPr/>
        </p:nvPicPr>
        <p:blipFill>
          <a:blip r:embed="rId97"/>
          <a:srcRect/>
          <a:stretch/>
        </p:blipFill>
        <p:spPr>
          <a:xfrm>
            <a:off x="-639331" y="844984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8" name="Billede 427"/>
          <p:cNvPicPr>
            <a:picLocks noChangeAspect="1"/>
          </p:cNvPicPr>
          <p:nvPr/>
        </p:nvPicPr>
        <p:blipFill>
          <a:blip r:embed="rId98"/>
          <a:srcRect/>
          <a:stretch/>
        </p:blipFill>
        <p:spPr>
          <a:xfrm>
            <a:off x="-5894266" y="1233372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9" name="Billede 428"/>
          <p:cNvPicPr>
            <a:picLocks noChangeAspect="1"/>
          </p:cNvPicPr>
          <p:nvPr/>
        </p:nvPicPr>
        <p:blipFill>
          <a:blip r:embed="rId99"/>
          <a:srcRect/>
          <a:stretch/>
        </p:blipFill>
        <p:spPr>
          <a:xfrm>
            <a:off x="-5369535" y="1233371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0" name="Billede 429"/>
          <p:cNvPicPr>
            <a:picLocks noChangeAspect="1"/>
          </p:cNvPicPr>
          <p:nvPr/>
        </p:nvPicPr>
        <p:blipFill>
          <a:blip r:embed="rId100"/>
          <a:srcRect/>
          <a:stretch/>
        </p:blipFill>
        <p:spPr>
          <a:xfrm>
            <a:off x="-4845150" y="1228423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1" name="Billede 430"/>
          <p:cNvPicPr>
            <a:picLocks noChangeAspect="1"/>
          </p:cNvPicPr>
          <p:nvPr/>
        </p:nvPicPr>
        <p:blipFill>
          <a:blip r:embed="rId101"/>
          <a:srcRect/>
          <a:stretch/>
        </p:blipFill>
        <p:spPr>
          <a:xfrm>
            <a:off x="-4316020" y="122692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2" name="Billede 431"/>
          <p:cNvPicPr>
            <a:picLocks noChangeAspect="1"/>
          </p:cNvPicPr>
          <p:nvPr/>
        </p:nvPicPr>
        <p:blipFill>
          <a:blip r:embed="rId102"/>
          <a:srcRect/>
          <a:stretch/>
        </p:blipFill>
        <p:spPr>
          <a:xfrm>
            <a:off x="-3792835" y="122691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3" name="Billede 432"/>
          <p:cNvPicPr>
            <a:picLocks noChangeAspect="1"/>
          </p:cNvPicPr>
          <p:nvPr/>
        </p:nvPicPr>
        <p:blipFill>
          <a:blip r:embed="rId103"/>
          <a:srcRect/>
          <a:stretch/>
        </p:blipFill>
        <p:spPr>
          <a:xfrm>
            <a:off x="-3265988" y="1226919"/>
            <a:ext cx="469837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4" name="Billede 433"/>
          <p:cNvPicPr>
            <a:picLocks noChangeAspect="1"/>
          </p:cNvPicPr>
          <p:nvPr/>
        </p:nvPicPr>
        <p:blipFill>
          <a:blip r:embed="rId104"/>
          <a:srcRect/>
          <a:stretch/>
        </p:blipFill>
        <p:spPr>
          <a:xfrm>
            <a:off x="-2743765" y="1226918"/>
            <a:ext cx="469837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5" name="Billede 434"/>
          <p:cNvPicPr>
            <a:picLocks noChangeAspect="1"/>
          </p:cNvPicPr>
          <p:nvPr/>
        </p:nvPicPr>
        <p:blipFill>
          <a:blip r:embed="rId105"/>
          <a:srcRect/>
          <a:stretch/>
        </p:blipFill>
        <p:spPr>
          <a:xfrm>
            <a:off x="-2218220" y="1228423"/>
            <a:ext cx="469837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6" name="Billede 435"/>
          <p:cNvPicPr>
            <a:picLocks noChangeAspect="1"/>
          </p:cNvPicPr>
          <p:nvPr/>
        </p:nvPicPr>
        <p:blipFill>
          <a:blip r:embed="rId106"/>
          <a:srcRect/>
          <a:stretch/>
        </p:blipFill>
        <p:spPr>
          <a:xfrm>
            <a:off x="-1689090" y="1226917"/>
            <a:ext cx="469837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7" name="Billede 436"/>
          <p:cNvPicPr>
            <a:picLocks noChangeAspect="1"/>
          </p:cNvPicPr>
          <p:nvPr/>
        </p:nvPicPr>
        <p:blipFill>
          <a:blip r:embed="rId107"/>
          <a:srcRect/>
          <a:stretch/>
        </p:blipFill>
        <p:spPr>
          <a:xfrm>
            <a:off x="-1160865" y="1224862"/>
            <a:ext cx="469837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8" name="Billede 437"/>
          <p:cNvPicPr>
            <a:picLocks noChangeAspect="1"/>
          </p:cNvPicPr>
          <p:nvPr/>
        </p:nvPicPr>
        <p:blipFill>
          <a:blip r:embed="rId108"/>
          <a:srcRect/>
          <a:stretch/>
        </p:blipFill>
        <p:spPr>
          <a:xfrm>
            <a:off x="-641776" y="1220821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9" name="Billede 438"/>
          <p:cNvPicPr>
            <a:picLocks noChangeAspect="1"/>
          </p:cNvPicPr>
          <p:nvPr/>
        </p:nvPicPr>
        <p:blipFill>
          <a:blip r:embed="rId109"/>
          <a:srcRect/>
          <a:stretch/>
        </p:blipFill>
        <p:spPr>
          <a:xfrm>
            <a:off x="-5894266" y="161248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0" name="Billede 439"/>
          <p:cNvPicPr>
            <a:picLocks noChangeAspect="1"/>
          </p:cNvPicPr>
          <p:nvPr/>
        </p:nvPicPr>
        <p:blipFill>
          <a:blip r:embed="rId110"/>
          <a:srcRect/>
          <a:stretch/>
        </p:blipFill>
        <p:spPr>
          <a:xfrm>
            <a:off x="-5371477" y="161375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1" name="Billede 440"/>
          <p:cNvPicPr>
            <a:picLocks noChangeAspect="1"/>
          </p:cNvPicPr>
          <p:nvPr/>
        </p:nvPicPr>
        <p:blipFill>
          <a:blip r:embed="rId111"/>
          <a:srcRect/>
          <a:stretch/>
        </p:blipFill>
        <p:spPr>
          <a:xfrm>
            <a:off x="-4845150" y="161539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3" name="Billede 442"/>
          <p:cNvPicPr>
            <a:picLocks noChangeAspect="1"/>
          </p:cNvPicPr>
          <p:nvPr/>
        </p:nvPicPr>
        <p:blipFill>
          <a:blip r:embed="rId112"/>
          <a:srcRect/>
          <a:stretch/>
        </p:blipFill>
        <p:spPr>
          <a:xfrm>
            <a:off x="-3789067" y="160886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4" name="Billede 443"/>
          <p:cNvPicPr>
            <a:picLocks noChangeAspect="1"/>
          </p:cNvPicPr>
          <p:nvPr/>
        </p:nvPicPr>
        <p:blipFill>
          <a:blip r:embed="rId113"/>
          <a:srcRect/>
          <a:stretch/>
        </p:blipFill>
        <p:spPr>
          <a:xfrm>
            <a:off x="-3257666" y="160473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5" name="Billede 444"/>
          <p:cNvPicPr>
            <a:picLocks noChangeAspect="1"/>
          </p:cNvPicPr>
          <p:nvPr/>
        </p:nvPicPr>
        <p:blipFill>
          <a:blip r:embed="rId114"/>
          <a:srcRect/>
          <a:stretch/>
        </p:blipFill>
        <p:spPr>
          <a:xfrm>
            <a:off x="-2734877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solid"/>
          </a:ln>
        </p:spPr>
      </p:pic>
      <p:pic>
        <p:nvPicPr>
          <p:cNvPr id="446" name="Billede 445"/>
          <p:cNvPicPr>
            <a:picLocks noChangeAspect="1"/>
          </p:cNvPicPr>
          <p:nvPr/>
        </p:nvPicPr>
        <p:blipFill>
          <a:blip r:embed="rId115"/>
          <a:srcRect/>
          <a:stretch/>
        </p:blipFill>
        <p:spPr>
          <a:xfrm>
            <a:off x="-2210661" y="160642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7" name="Billede 446"/>
          <p:cNvPicPr>
            <a:picLocks noChangeAspect="1"/>
          </p:cNvPicPr>
          <p:nvPr/>
        </p:nvPicPr>
        <p:blipFill>
          <a:blip r:embed="rId116"/>
          <a:srcRect/>
          <a:stretch/>
        </p:blipFill>
        <p:spPr>
          <a:xfrm>
            <a:off x="-1678579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8" name="Billede 447"/>
          <p:cNvPicPr>
            <a:picLocks noChangeAspect="1"/>
          </p:cNvPicPr>
          <p:nvPr/>
        </p:nvPicPr>
        <p:blipFill>
          <a:blip r:embed="rId117"/>
          <a:srcRect/>
          <a:stretch/>
        </p:blipFill>
        <p:spPr>
          <a:xfrm>
            <a:off x="-1156471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sp>
        <p:nvSpPr>
          <p:cNvPr id="452" name="Rektangel 451"/>
          <p:cNvSpPr/>
          <p:nvPr/>
        </p:nvSpPr>
        <p:spPr>
          <a:xfrm>
            <a:off x="-450055" y="7657365"/>
            <a:ext cx="549733" cy="5102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Felt</a:t>
            </a:r>
          </a:p>
        </p:txBody>
      </p:sp>
      <p:cxnSp>
        <p:nvCxnSpPr>
          <p:cNvPr id="457" name="Lige forbindelse 456"/>
          <p:cNvCxnSpPr/>
          <p:nvPr/>
        </p:nvCxnSpPr>
        <p:spPr>
          <a:xfrm>
            <a:off x="1391103" y="7653884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Lige forbindelse 457"/>
          <p:cNvCxnSpPr/>
          <p:nvPr/>
        </p:nvCxnSpPr>
        <p:spPr>
          <a:xfrm>
            <a:off x="1391103" y="7888490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Lige forbindelse 458"/>
          <p:cNvCxnSpPr/>
          <p:nvPr/>
        </p:nvCxnSpPr>
        <p:spPr>
          <a:xfrm>
            <a:off x="1391103" y="8164085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Lige forbindelse 459"/>
          <p:cNvCxnSpPr/>
          <p:nvPr/>
        </p:nvCxnSpPr>
        <p:spPr>
          <a:xfrm>
            <a:off x="1286393" y="7596475"/>
            <a:ext cx="0" cy="86409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uppe 463"/>
          <p:cNvGrpSpPr/>
          <p:nvPr/>
        </p:nvGrpSpPr>
        <p:grpSpPr>
          <a:xfrm rot="16200000">
            <a:off x="4255824" y="8398770"/>
            <a:ext cx="1414462" cy="940088"/>
            <a:chOff x="6831439" y="8243818"/>
            <a:chExt cx="1414462" cy="940088"/>
          </a:xfrm>
        </p:grpSpPr>
        <p:grpSp>
          <p:nvGrpSpPr>
            <p:cNvPr id="465" name="Group 143"/>
            <p:cNvGrpSpPr>
              <a:grpSpLocks noChangeAspect="1"/>
            </p:cNvGrpSpPr>
            <p:nvPr/>
          </p:nvGrpSpPr>
          <p:grpSpPr bwMode="auto">
            <a:xfrm>
              <a:off x="6831439" y="8515949"/>
              <a:ext cx="1414462" cy="458788"/>
              <a:chOff x="2848" y="1910"/>
              <a:chExt cx="1625" cy="484"/>
            </a:xfrm>
          </p:grpSpPr>
          <p:sp>
            <p:nvSpPr>
              <p:cNvPr id="468" name="Oval 140"/>
              <p:cNvSpPr>
                <a:spLocks noChangeAspect="1" noChangeArrowheads="1"/>
              </p:cNvSpPr>
              <p:nvPr/>
            </p:nvSpPr>
            <p:spPr bwMode="auto">
              <a:xfrm>
                <a:off x="4209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469" name="Oval 141"/>
              <p:cNvSpPr>
                <a:spLocks noChangeAspect="1" noChangeArrowheads="1"/>
              </p:cNvSpPr>
              <p:nvPr/>
            </p:nvSpPr>
            <p:spPr bwMode="auto">
              <a:xfrm>
                <a:off x="3075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470" name="Freeform 142"/>
              <p:cNvSpPr>
                <a:spLocks noChangeAspect="1"/>
              </p:cNvSpPr>
              <p:nvPr/>
            </p:nvSpPr>
            <p:spPr bwMode="auto">
              <a:xfrm>
                <a:off x="2848" y="1910"/>
                <a:ext cx="1625" cy="484"/>
              </a:xfrm>
              <a:custGeom>
                <a:avLst/>
                <a:gdLst>
                  <a:gd name="T0" fmla="*/ 816 w 1625"/>
                  <a:gd name="T1" fmla="*/ 250 h 484"/>
                  <a:gd name="T2" fmla="*/ 1406 w 1625"/>
                  <a:gd name="T3" fmla="*/ 69 h 484"/>
                  <a:gd name="T4" fmla="*/ 1587 w 1625"/>
                  <a:gd name="T5" fmla="*/ 295 h 484"/>
                  <a:gd name="T6" fmla="*/ 1406 w 1625"/>
                  <a:gd name="T7" fmla="*/ 431 h 484"/>
                  <a:gd name="T8" fmla="*/ 272 w 1625"/>
                  <a:gd name="T9" fmla="*/ 23 h 484"/>
                  <a:gd name="T10" fmla="*/ 0 w 1625"/>
                  <a:gd name="T11" fmla="*/ 295 h 484"/>
                  <a:gd name="T12" fmla="*/ 272 w 1625"/>
                  <a:gd name="T13" fmla="*/ 477 h 484"/>
                  <a:gd name="T14" fmla="*/ 726 w 1625"/>
                  <a:gd name="T15" fmla="*/ 250 h 4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5"/>
                  <a:gd name="T25" fmla="*/ 0 h 484"/>
                  <a:gd name="T26" fmla="*/ 1625 w 1625"/>
                  <a:gd name="T27" fmla="*/ 484 h 4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5" h="484">
                    <a:moveTo>
                      <a:pt x="816" y="250"/>
                    </a:moveTo>
                    <a:cubicBezTo>
                      <a:pt x="1047" y="156"/>
                      <a:pt x="1278" y="62"/>
                      <a:pt x="1406" y="69"/>
                    </a:cubicBezTo>
                    <a:cubicBezTo>
                      <a:pt x="1534" y="76"/>
                      <a:pt x="1587" y="235"/>
                      <a:pt x="1587" y="295"/>
                    </a:cubicBezTo>
                    <a:cubicBezTo>
                      <a:pt x="1587" y="355"/>
                      <a:pt x="1625" y="476"/>
                      <a:pt x="1406" y="431"/>
                    </a:cubicBezTo>
                    <a:cubicBezTo>
                      <a:pt x="1187" y="386"/>
                      <a:pt x="506" y="46"/>
                      <a:pt x="272" y="23"/>
                    </a:cubicBezTo>
                    <a:cubicBezTo>
                      <a:pt x="38" y="0"/>
                      <a:pt x="0" y="219"/>
                      <a:pt x="0" y="295"/>
                    </a:cubicBezTo>
                    <a:cubicBezTo>
                      <a:pt x="0" y="371"/>
                      <a:pt x="151" y="484"/>
                      <a:pt x="272" y="477"/>
                    </a:cubicBezTo>
                    <a:cubicBezTo>
                      <a:pt x="393" y="470"/>
                      <a:pt x="559" y="360"/>
                      <a:pt x="726" y="25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466" name="Oval 126"/>
            <p:cNvSpPr>
              <a:spLocks noChangeAspect="1" noChangeArrowheads="1"/>
            </p:cNvSpPr>
            <p:nvPr/>
          </p:nvSpPr>
          <p:spPr bwMode="auto">
            <a:xfrm>
              <a:off x="7416936" y="8243818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67" name="Oval 126"/>
            <p:cNvSpPr>
              <a:spLocks noChangeAspect="1" noChangeArrowheads="1"/>
            </p:cNvSpPr>
            <p:nvPr/>
          </p:nvSpPr>
          <p:spPr bwMode="auto">
            <a:xfrm>
              <a:off x="7435905" y="8987511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471" name="Group 132"/>
          <p:cNvGrpSpPr>
            <a:grpSpLocks noChangeAspect="1"/>
          </p:cNvGrpSpPr>
          <p:nvPr/>
        </p:nvGrpSpPr>
        <p:grpSpPr bwMode="auto">
          <a:xfrm rot="16200000" flipH="1" flipV="1">
            <a:off x="6557088" y="7422253"/>
            <a:ext cx="420860" cy="2076637"/>
            <a:chOff x="4027" y="1026"/>
            <a:chExt cx="454" cy="1724"/>
          </a:xfrm>
        </p:grpSpPr>
        <p:sp>
          <p:nvSpPr>
            <p:cNvPr id="472" name="Oval 127"/>
            <p:cNvSpPr>
              <a:spLocks noChangeAspect="1" noChangeArrowheads="1"/>
            </p:cNvSpPr>
            <p:nvPr/>
          </p:nvSpPr>
          <p:spPr bwMode="auto">
            <a:xfrm>
              <a:off x="4209" y="2659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3" name="Oval 128"/>
            <p:cNvSpPr>
              <a:spLocks noChangeAspect="1" noChangeArrowheads="1"/>
            </p:cNvSpPr>
            <p:nvPr/>
          </p:nvSpPr>
          <p:spPr bwMode="auto">
            <a:xfrm>
              <a:off x="4209" y="1570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4" name="Oval 129"/>
            <p:cNvSpPr>
              <a:spLocks noChangeAspect="1" noChangeArrowheads="1"/>
            </p:cNvSpPr>
            <p:nvPr/>
          </p:nvSpPr>
          <p:spPr bwMode="auto">
            <a:xfrm>
              <a:off x="4209" y="2115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5" name="Oval 130"/>
            <p:cNvSpPr>
              <a:spLocks noChangeAspect="1" noChangeArrowheads="1"/>
            </p:cNvSpPr>
            <p:nvPr/>
          </p:nvSpPr>
          <p:spPr bwMode="auto">
            <a:xfrm>
              <a:off x="4209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6" name="Freeform 131"/>
            <p:cNvSpPr>
              <a:spLocks noChangeAspect="1"/>
            </p:cNvSpPr>
            <p:nvPr/>
          </p:nvSpPr>
          <p:spPr bwMode="auto">
            <a:xfrm>
              <a:off x="4027" y="1344"/>
              <a:ext cx="454" cy="1088"/>
            </a:xfrm>
            <a:custGeom>
              <a:avLst/>
              <a:gdLst>
                <a:gd name="T0" fmla="*/ 227 w 454"/>
                <a:gd name="T1" fmla="*/ 1088 h 1088"/>
                <a:gd name="T2" fmla="*/ 0 w 454"/>
                <a:gd name="T3" fmla="*/ 816 h 1088"/>
                <a:gd name="T4" fmla="*/ 227 w 454"/>
                <a:gd name="T5" fmla="*/ 498 h 1088"/>
                <a:gd name="T6" fmla="*/ 454 w 454"/>
                <a:gd name="T7" fmla="*/ 272 h 1088"/>
                <a:gd name="T8" fmla="*/ 227 w 454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1088"/>
                <a:gd name="T17" fmla="*/ 454 w 454"/>
                <a:gd name="T18" fmla="*/ 1088 h 10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1088">
                  <a:moveTo>
                    <a:pt x="227" y="1088"/>
                  </a:moveTo>
                  <a:cubicBezTo>
                    <a:pt x="113" y="1001"/>
                    <a:pt x="0" y="914"/>
                    <a:pt x="0" y="816"/>
                  </a:cubicBezTo>
                  <a:cubicBezTo>
                    <a:pt x="0" y="718"/>
                    <a:pt x="151" y="589"/>
                    <a:pt x="227" y="498"/>
                  </a:cubicBezTo>
                  <a:cubicBezTo>
                    <a:pt x="303" y="407"/>
                    <a:pt x="454" y="355"/>
                    <a:pt x="454" y="272"/>
                  </a:cubicBezTo>
                  <a:cubicBezTo>
                    <a:pt x="454" y="189"/>
                    <a:pt x="340" y="94"/>
                    <a:pt x="227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77" name="Gruppe 476"/>
          <p:cNvGrpSpPr/>
          <p:nvPr/>
        </p:nvGrpSpPr>
        <p:grpSpPr>
          <a:xfrm rot="10800000">
            <a:off x="4576547" y="7582573"/>
            <a:ext cx="2110158" cy="517525"/>
            <a:chOff x="-339576" y="7677473"/>
            <a:chExt cx="1800225" cy="517525"/>
          </a:xfrm>
        </p:grpSpPr>
        <p:sp>
          <p:nvSpPr>
            <p:cNvPr id="478" name="Oval 133"/>
            <p:cNvSpPr>
              <a:spLocks noChangeAspect="1" noChangeArrowheads="1"/>
            </p:cNvSpPr>
            <p:nvPr/>
          </p:nvSpPr>
          <p:spPr bwMode="auto">
            <a:xfrm rot="16200000">
              <a:off x="1374916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9" name="Oval 134"/>
            <p:cNvSpPr>
              <a:spLocks noChangeAspect="1" noChangeArrowheads="1"/>
            </p:cNvSpPr>
            <p:nvPr/>
          </p:nvSpPr>
          <p:spPr bwMode="auto">
            <a:xfrm rot="16200000">
              <a:off x="818311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0" name="Oval 135"/>
            <p:cNvSpPr>
              <a:spLocks noChangeAspect="1" noChangeArrowheads="1"/>
            </p:cNvSpPr>
            <p:nvPr/>
          </p:nvSpPr>
          <p:spPr bwMode="auto">
            <a:xfrm rot="16200000">
              <a:off x="303286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1" name="Oval 136"/>
            <p:cNvSpPr>
              <a:spLocks noChangeAspect="1" noChangeArrowheads="1"/>
            </p:cNvSpPr>
            <p:nvPr/>
          </p:nvSpPr>
          <p:spPr bwMode="auto">
            <a:xfrm rot="16200000">
              <a:off x="-210794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2" name="Freeform 138"/>
            <p:cNvSpPr>
              <a:spLocks noChangeAspect="1"/>
            </p:cNvSpPr>
            <p:nvPr/>
          </p:nvSpPr>
          <p:spPr bwMode="auto">
            <a:xfrm rot="16200000">
              <a:off x="173254" y="7164643"/>
              <a:ext cx="517525" cy="1543185"/>
            </a:xfrm>
            <a:custGeom>
              <a:avLst/>
              <a:gdLst>
                <a:gd name="T0" fmla="*/ 279 w 551"/>
                <a:gd name="T1" fmla="*/ 1542 h 1633"/>
                <a:gd name="T2" fmla="*/ 98 w 551"/>
                <a:gd name="T3" fmla="*/ 1270 h 1633"/>
                <a:gd name="T4" fmla="*/ 279 w 551"/>
                <a:gd name="T5" fmla="*/ 1089 h 1633"/>
                <a:gd name="T6" fmla="*/ 551 w 551"/>
                <a:gd name="T7" fmla="*/ 726 h 1633"/>
                <a:gd name="T8" fmla="*/ 279 w 551"/>
                <a:gd name="T9" fmla="*/ 363 h 1633"/>
                <a:gd name="T10" fmla="*/ 98 w 551"/>
                <a:gd name="T11" fmla="*/ 181 h 1633"/>
                <a:gd name="T12" fmla="*/ 279 w 551"/>
                <a:gd name="T13" fmla="*/ 0 h 1633"/>
                <a:gd name="T14" fmla="*/ 460 w 551"/>
                <a:gd name="T15" fmla="*/ 181 h 1633"/>
                <a:gd name="T16" fmla="*/ 234 w 551"/>
                <a:gd name="T17" fmla="*/ 408 h 1633"/>
                <a:gd name="T18" fmla="*/ 7 w 551"/>
                <a:gd name="T19" fmla="*/ 726 h 1633"/>
                <a:gd name="T20" fmla="*/ 279 w 551"/>
                <a:gd name="T21" fmla="*/ 1043 h 1633"/>
                <a:gd name="T22" fmla="*/ 460 w 551"/>
                <a:gd name="T23" fmla="*/ 1270 h 1633"/>
                <a:gd name="T24" fmla="*/ 279 w 551"/>
                <a:gd name="T25" fmla="*/ 1633 h 1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1"/>
                <a:gd name="T40" fmla="*/ 0 h 1633"/>
                <a:gd name="T41" fmla="*/ 551 w 551"/>
                <a:gd name="T42" fmla="*/ 1633 h 1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1" h="1633">
                  <a:moveTo>
                    <a:pt x="279" y="1542"/>
                  </a:moveTo>
                  <a:cubicBezTo>
                    <a:pt x="188" y="1443"/>
                    <a:pt x="98" y="1345"/>
                    <a:pt x="98" y="1270"/>
                  </a:cubicBezTo>
                  <a:cubicBezTo>
                    <a:pt x="98" y="1195"/>
                    <a:pt x="203" y="1180"/>
                    <a:pt x="279" y="1089"/>
                  </a:cubicBezTo>
                  <a:cubicBezTo>
                    <a:pt x="355" y="998"/>
                    <a:pt x="551" y="847"/>
                    <a:pt x="551" y="726"/>
                  </a:cubicBezTo>
                  <a:cubicBezTo>
                    <a:pt x="551" y="605"/>
                    <a:pt x="355" y="454"/>
                    <a:pt x="279" y="363"/>
                  </a:cubicBezTo>
                  <a:cubicBezTo>
                    <a:pt x="203" y="272"/>
                    <a:pt x="98" y="241"/>
                    <a:pt x="98" y="181"/>
                  </a:cubicBezTo>
                  <a:cubicBezTo>
                    <a:pt x="98" y="121"/>
                    <a:pt x="219" y="0"/>
                    <a:pt x="279" y="0"/>
                  </a:cubicBezTo>
                  <a:cubicBezTo>
                    <a:pt x="339" y="0"/>
                    <a:pt x="467" y="113"/>
                    <a:pt x="460" y="181"/>
                  </a:cubicBezTo>
                  <a:cubicBezTo>
                    <a:pt x="453" y="249"/>
                    <a:pt x="309" y="317"/>
                    <a:pt x="234" y="408"/>
                  </a:cubicBezTo>
                  <a:cubicBezTo>
                    <a:pt x="159" y="499"/>
                    <a:pt x="0" y="620"/>
                    <a:pt x="7" y="726"/>
                  </a:cubicBezTo>
                  <a:cubicBezTo>
                    <a:pt x="14" y="832"/>
                    <a:pt x="203" y="952"/>
                    <a:pt x="279" y="1043"/>
                  </a:cubicBezTo>
                  <a:cubicBezTo>
                    <a:pt x="355" y="1134"/>
                    <a:pt x="460" y="1172"/>
                    <a:pt x="460" y="1270"/>
                  </a:cubicBezTo>
                  <a:cubicBezTo>
                    <a:pt x="460" y="1368"/>
                    <a:pt x="309" y="1573"/>
                    <a:pt x="279" y="16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83" name="Group 125"/>
          <p:cNvGrpSpPr>
            <a:grpSpLocks noChangeAspect="1"/>
          </p:cNvGrpSpPr>
          <p:nvPr/>
        </p:nvGrpSpPr>
        <p:grpSpPr bwMode="auto">
          <a:xfrm rot="10800000">
            <a:off x="2569960" y="7603894"/>
            <a:ext cx="1568450" cy="428260"/>
            <a:chOff x="625" y="860"/>
            <a:chExt cx="1588" cy="423"/>
          </a:xfrm>
        </p:grpSpPr>
        <p:sp>
          <p:nvSpPr>
            <p:cNvPr id="484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5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6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7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88" name="Group 125"/>
          <p:cNvGrpSpPr>
            <a:grpSpLocks noChangeAspect="1"/>
          </p:cNvGrpSpPr>
          <p:nvPr/>
        </p:nvGrpSpPr>
        <p:grpSpPr bwMode="auto">
          <a:xfrm rot="10800000" flipH="1">
            <a:off x="2569960" y="8202195"/>
            <a:ext cx="1732777" cy="428260"/>
            <a:chOff x="625" y="860"/>
            <a:chExt cx="1588" cy="423"/>
          </a:xfrm>
        </p:grpSpPr>
        <p:sp>
          <p:nvSpPr>
            <p:cNvPr id="489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0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1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2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07" name="Gruppe 506"/>
          <p:cNvGrpSpPr/>
          <p:nvPr/>
        </p:nvGrpSpPr>
        <p:grpSpPr>
          <a:xfrm>
            <a:off x="315733" y="7564764"/>
            <a:ext cx="329834" cy="637431"/>
            <a:chOff x="2132856" y="7124700"/>
            <a:chExt cx="375616" cy="780628"/>
          </a:xfrm>
        </p:grpSpPr>
        <p:sp>
          <p:nvSpPr>
            <p:cNvPr id="508" name="Cylinder 507"/>
            <p:cNvSpPr/>
            <p:nvPr/>
          </p:nvSpPr>
          <p:spPr>
            <a:xfrm>
              <a:off x="2132856" y="7401272"/>
              <a:ext cx="375616" cy="50405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9" name="Kombinationstegning 508"/>
            <p:cNvSpPr/>
            <p:nvPr/>
          </p:nvSpPr>
          <p:spPr>
            <a:xfrm>
              <a:off x="2235200" y="7124700"/>
              <a:ext cx="120650" cy="374650"/>
            </a:xfrm>
            <a:custGeom>
              <a:avLst/>
              <a:gdLst>
                <a:gd name="connsiteX0" fmla="*/ 19050 w 120650"/>
                <a:gd name="connsiteY0" fmla="*/ 374650 h 374650"/>
                <a:gd name="connsiteX1" fmla="*/ 12700 w 120650"/>
                <a:gd name="connsiteY1" fmla="*/ 330200 h 374650"/>
                <a:gd name="connsiteX2" fmla="*/ 6350 w 120650"/>
                <a:gd name="connsiteY2" fmla="*/ 311150 h 374650"/>
                <a:gd name="connsiteX3" fmla="*/ 0 w 120650"/>
                <a:gd name="connsiteY3" fmla="*/ 273050 h 374650"/>
                <a:gd name="connsiteX4" fmla="*/ 6350 w 120650"/>
                <a:gd name="connsiteY4" fmla="*/ 50800 h 374650"/>
                <a:gd name="connsiteX5" fmla="*/ 38100 w 120650"/>
                <a:gd name="connsiteY5" fmla="*/ 6350 h 374650"/>
                <a:gd name="connsiteX6" fmla="*/ 82550 w 120650"/>
                <a:gd name="connsiteY6" fmla="*/ 0 h 374650"/>
                <a:gd name="connsiteX7" fmla="*/ 120650 w 120650"/>
                <a:gd name="connsiteY7" fmla="*/ 44450 h 374650"/>
                <a:gd name="connsiteX8" fmla="*/ 120650 w 120650"/>
                <a:gd name="connsiteY8" fmla="*/ 27940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374650">
                  <a:moveTo>
                    <a:pt x="19050" y="374650"/>
                  </a:moveTo>
                  <a:cubicBezTo>
                    <a:pt x="16933" y="359833"/>
                    <a:pt x="15635" y="344876"/>
                    <a:pt x="12700" y="330200"/>
                  </a:cubicBezTo>
                  <a:cubicBezTo>
                    <a:pt x="11387" y="323636"/>
                    <a:pt x="7802" y="317684"/>
                    <a:pt x="6350" y="311150"/>
                  </a:cubicBezTo>
                  <a:cubicBezTo>
                    <a:pt x="3557" y="298581"/>
                    <a:pt x="2117" y="285750"/>
                    <a:pt x="0" y="273050"/>
                  </a:cubicBezTo>
                  <a:cubicBezTo>
                    <a:pt x="2117" y="198967"/>
                    <a:pt x="942" y="124716"/>
                    <a:pt x="6350" y="50800"/>
                  </a:cubicBezTo>
                  <a:cubicBezTo>
                    <a:pt x="8802" y="17290"/>
                    <a:pt x="12532" y="11464"/>
                    <a:pt x="38100" y="6350"/>
                  </a:cubicBezTo>
                  <a:cubicBezTo>
                    <a:pt x="52776" y="3415"/>
                    <a:pt x="67733" y="2117"/>
                    <a:pt x="82550" y="0"/>
                  </a:cubicBezTo>
                  <a:cubicBezTo>
                    <a:pt x="110859" y="7077"/>
                    <a:pt x="120650" y="1936"/>
                    <a:pt x="120650" y="44450"/>
                  </a:cubicBezTo>
                  <a:lnTo>
                    <a:pt x="120650" y="2794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510" name="Lige forbindelse 509"/>
          <p:cNvCxnSpPr/>
          <p:nvPr/>
        </p:nvCxnSpPr>
        <p:spPr>
          <a:xfrm>
            <a:off x="1391103" y="8356000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1" name="Billede 510"/>
          <p:cNvPicPr>
            <a:picLocks noChangeAspect="1"/>
          </p:cNvPicPr>
          <p:nvPr/>
        </p:nvPicPr>
        <p:blipFill>
          <a:blip r:embed="rId118"/>
          <a:srcRect/>
          <a:stretch/>
        </p:blipFill>
        <p:spPr>
          <a:xfrm>
            <a:off x="1668620" y="6225201"/>
            <a:ext cx="608834" cy="420095"/>
          </a:xfrm>
          <a:prstGeom prst="rect">
            <a:avLst/>
          </a:prstGeom>
        </p:spPr>
      </p:pic>
      <p:pic>
        <p:nvPicPr>
          <p:cNvPr id="512" name="Billede 511"/>
          <p:cNvPicPr>
            <a:picLocks noChangeAspect="1"/>
          </p:cNvPicPr>
          <p:nvPr/>
        </p:nvPicPr>
        <p:blipFill>
          <a:blip r:embed="rId119"/>
          <a:srcRect/>
          <a:stretch/>
        </p:blipFill>
        <p:spPr>
          <a:xfrm>
            <a:off x="7528739" y="6175257"/>
            <a:ext cx="711609" cy="491010"/>
          </a:xfrm>
          <a:prstGeom prst="rect">
            <a:avLst/>
          </a:prstGeom>
        </p:spPr>
      </p:pic>
      <p:cxnSp>
        <p:nvCxnSpPr>
          <p:cNvPr id="514" name="Lige forbindelse 513"/>
          <p:cNvCxnSpPr/>
          <p:nvPr/>
        </p:nvCxnSpPr>
        <p:spPr>
          <a:xfrm>
            <a:off x="1079186" y="7583011"/>
            <a:ext cx="0" cy="86409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5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45232"/>
              </p:ext>
            </p:extLst>
          </p:nvPr>
        </p:nvGraphicFramePr>
        <p:xfrm>
          <a:off x="1049337" y="6886273"/>
          <a:ext cx="8856663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Skilt nr.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Øvelse.nr.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6" name="Text Box 70"/>
          <p:cNvSpPr txBox="1">
            <a:spLocks noChangeArrowheads="1"/>
          </p:cNvSpPr>
          <p:nvPr/>
        </p:nvSpPr>
        <p:spPr bwMode="auto">
          <a:xfrm>
            <a:off x="131768" y="-34985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7" name="Text Box 71"/>
          <p:cNvSpPr txBox="1">
            <a:spLocks noChangeArrowheads="1"/>
          </p:cNvSpPr>
          <p:nvPr/>
        </p:nvSpPr>
        <p:spPr bwMode="auto">
          <a:xfrm>
            <a:off x="50354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8" name="Text Box 72"/>
          <p:cNvSpPr txBox="1">
            <a:spLocks noChangeArrowheads="1"/>
          </p:cNvSpPr>
          <p:nvPr/>
        </p:nvSpPr>
        <p:spPr bwMode="auto">
          <a:xfrm>
            <a:off x="947322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9" name="Text Box 73"/>
          <p:cNvSpPr txBox="1">
            <a:spLocks noChangeArrowheads="1"/>
          </p:cNvSpPr>
          <p:nvPr/>
        </p:nvSpPr>
        <p:spPr bwMode="auto">
          <a:xfrm>
            <a:off x="1391103" y="-351120"/>
            <a:ext cx="338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0" name="Text Box 74"/>
          <p:cNvSpPr txBox="1">
            <a:spLocks noChangeArrowheads="1"/>
          </p:cNvSpPr>
          <p:nvPr/>
        </p:nvSpPr>
        <p:spPr bwMode="auto">
          <a:xfrm>
            <a:off x="1888970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1" name="Text Box 75"/>
          <p:cNvSpPr txBox="1">
            <a:spLocks noChangeArrowheads="1"/>
          </p:cNvSpPr>
          <p:nvPr/>
        </p:nvSpPr>
        <p:spPr bwMode="auto">
          <a:xfrm>
            <a:off x="233275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2" name="Text Box 76"/>
          <p:cNvSpPr txBox="1">
            <a:spLocks noChangeArrowheads="1"/>
          </p:cNvSpPr>
          <p:nvPr/>
        </p:nvSpPr>
        <p:spPr bwMode="auto">
          <a:xfrm>
            <a:off x="2776532" y="-351120"/>
            <a:ext cx="28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3" name="Text Box 77"/>
          <p:cNvSpPr txBox="1">
            <a:spLocks noChangeArrowheads="1"/>
          </p:cNvSpPr>
          <p:nvPr/>
        </p:nvSpPr>
        <p:spPr bwMode="auto">
          <a:xfrm>
            <a:off x="322201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4" name="Text Box 78"/>
          <p:cNvSpPr txBox="1">
            <a:spLocks noChangeArrowheads="1"/>
          </p:cNvSpPr>
          <p:nvPr/>
        </p:nvSpPr>
        <p:spPr bwMode="auto">
          <a:xfrm>
            <a:off x="4109573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5" name="Text Box 79"/>
          <p:cNvSpPr txBox="1">
            <a:spLocks noChangeArrowheads="1"/>
          </p:cNvSpPr>
          <p:nvPr/>
        </p:nvSpPr>
        <p:spPr bwMode="auto">
          <a:xfrm>
            <a:off x="3665792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6" name="Text Box 82"/>
          <p:cNvSpPr txBox="1">
            <a:spLocks noChangeArrowheads="1"/>
          </p:cNvSpPr>
          <p:nvPr/>
        </p:nvSpPr>
        <p:spPr bwMode="auto">
          <a:xfrm>
            <a:off x="5729200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7" name="Text Box 83"/>
          <p:cNvSpPr txBox="1">
            <a:spLocks noChangeArrowheads="1"/>
          </p:cNvSpPr>
          <p:nvPr/>
        </p:nvSpPr>
        <p:spPr bwMode="auto">
          <a:xfrm>
            <a:off x="6272367" y="-351120"/>
            <a:ext cx="414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8" name="Text Box 84"/>
          <p:cNvSpPr txBox="1">
            <a:spLocks noChangeArrowheads="1"/>
          </p:cNvSpPr>
          <p:nvPr/>
        </p:nvSpPr>
        <p:spPr bwMode="auto">
          <a:xfrm>
            <a:off x="6846434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9" name="Text Box 85"/>
          <p:cNvSpPr txBox="1">
            <a:spLocks noChangeArrowheads="1"/>
          </p:cNvSpPr>
          <p:nvPr/>
        </p:nvSpPr>
        <p:spPr bwMode="auto">
          <a:xfrm>
            <a:off x="7389601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30" name="Text Box 86"/>
          <p:cNvSpPr txBox="1">
            <a:spLocks noChangeArrowheads="1"/>
          </p:cNvSpPr>
          <p:nvPr/>
        </p:nvSpPr>
        <p:spPr bwMode="auto">
          <a:xfrm>
            <a:off x="7932768" y="-351120"/>
            <a:ext cx="388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1" name="Text Box 87"/>
          <p:cNvSpPr txBox="1">
            <a:spLocks noChangeArrowheads="1"/>
          </p:cNvSpPr>
          <p:nvPr/>
        </p:nvSpPr>
        <p:spPr bwMode="auto">
          <a:xfrm>
            <a:off x="8481435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2" name="Text Box 89"/>
          <p:cNvSpPr txBox="1">
            <a:spLocks noChangeArrowheads="1"/>
          </p:cNvSpPr>
          <p:nvPr/>
        </p:nvSpPr>
        <p:spPr bwMode="auto">
          <a:xfrm>
            <a:off x="9024602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3" name="Text Box 78"/>
          <p:cNvSpPr txBox="1">
            <a:spLocks noChangeArrowheads="1"/>
          </p:cNvSpPr>
          <p:nvPr/>
        </p:nvSpPr>
        <p:spPr bwMode="auto">
          <a:xfrm>
            <a:off x="4652740" y="-351120"/>
            <a:ext cx="3735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4" name="Text Box 78"/>
          <p:cNvSpPr txBox="1">
            <a:spLocks noChangeArrowheads="1"/>
          </p:cNvSpPr>
          <p:nvPr/>
        </p:nvSpPr>
        <p:spPr bwMode="auto">
          <a:xfrm>
            <a:off x="5186033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35" name="Text Box 89"/>
          <p:cNvSpPr txBox="1">
            <a:spLocks noChangeArrowheads="1"/>
          </p:cNvSpPr>
          <p:nvPr/>
        </p:nvSpPr>
        <p:spPr bwMode="auto">
          <a:xfrm>
            <a:off x="9482136" y="-33087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20</a:t>
            </a:r>
          </a:p>
        </p:txBody>
      </p:sp>
      <p:pic>
        <p:nvPicPr>
          <p:cNvPr id="252" name="Billede 251"/>
          <p:cNvPicPr>
            <a:picLocks noChangeAspect="1"/>
          </p:cNvPicPr>
          <p:nvPr/>
        </p:nvPicPr>
        <p:blipFill>
          <a:blip r:embed="rId120"/>
          <a:srcRect/>
          <a:stretch/>
        </p:blipFill>
        <p:spPr>
          <a:xfrm>
            <a:off x="-3762965" y="4470202"/>
            <a:ext cx="469837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53" name="Billede 252"/>
          <p:cNvPicPr>
            <a:picLocks noChangeAspect="1"/>
          </p:cNvPicPr>
          <p:nvPr/>
        </p:nvPicPr>
        <p:blipFill>
          <a:blip r:embed="rId121"/>
          <a:srcRect/>
          <a:stretch/>
        </p:blipFill>
        <p:spPr>
          <a:xfrm>
            <a:off x="-2708628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4" name="Tekstboks 13"/>
          <p:cNvSpPr txBox="1"/>
          <p:nvPr/>
        </p:nvSpPr>
        <p:spPr>
          <a:xfrm>
            <a:off x="-5761392" y="2006223"/>
            <a:ext cx="39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Seniorskilte er markeret med grå hjørner</a:t>
            </a:r>
          </a:p>
        </p:txBody>
      </p:sp>
      <p:sp>
        <p:nvSpPr>
          <p:cNvPr id="15" name="Retvinklet trekant 14"/>
          <p:cNvSpPr/>
          <p:nvPr/>
        </p:nvSpPr>
        <p:spPr>
          <a:xfrm rot="5400000">
            <a:off x="-5900720" y="2060205"/>
            <a:ext cx="267620" cy="261367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Ligebenet trekant 15"/>
          <p:cNvSpPr/>
          <p:nvPr/>
        </p:nvSpPr>
        <p:spPr>
          <a:xfrm>
            <a:off x="-929846" y="7620095"/>
            <a:ext cx="224123" cy="412059"/>
          </a:xfrm>
          <a:prstGeom prst="triangle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5" name="Billede 442"/>
          <p:cNvPicPr>
            <a:picLocks noChangeAspect="1"/>
          </p:cNvPicPr>
          <p:nvPr/>
        </p:nvPicPr>
        <p:blipFill>
          <a:blip r:embed="rId122"/>
          <a:srcRect/>
          <a:stretch/>
        </p:blipFill>
        <p:spPr>
          <a:xfrm>
            <a:off x="-4313283" y="160887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260" name="Billede 338"/>
          <p:cNvPicPr>
            <a:picLocks noChangeAspect="1"/>
          </p:cNvPicPr>
          <p:nvPr/>
        </p:nvPicPr>
        <p:blipFill>
          <a:blip r:embed="rId123"/>
          <a:srcRect/>
          <a:stretch/>
        </p:blipFill>
        <p:spPr>
          <a:xfrm>
            <a:off x="-3782900" y="3209925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1" name="Billede 340"/>
          <p:cNvPicPr>
            <a:picLocks noChangeAspect="1"/>
          </p:cNvPicPr>
          <p:nvPr/>
        </p:nvPicPr>
        <p:blipFill>
          <a:blip r:embed="rId124"/>
          <a:srcRect/>
          <a:stretch/>
        </p:blipFill>
        <p:spPr>
          <a:xfrm>
            <a:off x="-2736065" y="3211183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2" name="Billede 340"/>
          <p:cNvPicPr>
            <a:picLocks noChangeAspect="1"/>
          </p:cNvPicPr>
          <p:nvPr/>
        </p:nvPicPr>
        <p:blipFill>
          <a:blip r:embed="rId125"/>
          <a:srcRect/>
          <a:stretch/>
        </p:blipFill>
        <p:spPr>
          <a:xfrm>
            <a:off x="-2203895" y="321198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3" name="Billede 340"/>
          <p:cNvPicPr>
            <a:picLocks noChangeAspect="1"/>
          </p:cNvPicPr>
          <p:nvPr/>
        </p:nvPicPr>
        <p:blipFill>
          <a:blip r:embed="rId126"/>
          <a:srcRect/>
          <a:stretch/>
        </p:blipFill>
        <p:spPr>
          <a:xfrm>
            <a:off x="-1679829" y="3209227"/>
            <a:ext cx="469836" cy="3241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4" name="Billede 251"/>
          <p:cNvPicPr>
            <a:picLocks noChangeAspect="1"/>
          </p:cNvPicPr>
          <p:nvPr/>
        </p:nvPicPr>
        <p:blipFill>
          <a:blip r:embed="rId127"/>
          <a:srcRect/>
          <a:stretch/>
        </p:blipFill>
        <p:spPr>
          <a:xfrm>
            <a:off x="-2184233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265" name="Billede 251"/>
          <p:cNvPicPr>
            <a:picLocks noChangeAspect="1"/>
          </p:cNvPicPr>
          <p:nvPr/>
        </p:nvPicPr>
        <p:blipFill>
          <a:blip r:embed="rId128"/>
          <a:srcRect/>
          <a:stretch/>
        </p:blipFill>
        <p:spPr>
          <a:xfrm>
            <a:off x="-1659838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6" name="Billede 251"/>
          <p:cNvPicPr>
            <a:picLocks noChangeAspect="1"/>
          </p:cNvPicPr>
          <p:nvPr/>
        </p:nvPicPr>
        <p:blipFill>
          <a:blip r:embed="rId129"/>
          <a:srcRect/>
          <a:stretch/>
        </p:blipFill>
        <p:spPr>
          <a:xfrm>
            <a:off x="-1141493" y="447140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7" name="Billede 251"/>
          <p:cNvPicPr>
            <a:picLocks noChangeAspect="1"/>
          </p:cNvPicPr>
          <p:nvPr/>
        </p:nvPicPr>
        <p:blipFill>
          <a:blip r:embed="rId130"/>
          <a:srcRect/>
          <a:stretch/>
        </p:blipFill>
        <p:spPr>
          <a:xfrm>
            <a:off x="-623147" y="4455154"/>
            <a:ext cx="469836" cy="324186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8" name="Billede 394"/>
          <p:cNvPicPr>
            <a:picLocks noChangeAspect="1"/>
          </p:cNvPicPr>
          <p:nvPr/>
        </p:nvPicPr>
        <p:blipFill>
          <a:blip r:embed="rId131"/>
          <a:srcRect/>
          <a:stretch/>
        </p:blipFill>
        <p:spPr>
          <a:xfrm>
            <a:off x="-595983" y="576227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269" name="Billede 394"/>
          <p:cNvPicPr>
            <a:picLocks noChangeAspect="1"/>
          </p:cNvPicPr>
          <p:nvPr/>
        </p:nvPicPr>
        <p:blipFill>
          <a:blip r:embed="rId132"/>
          <a:srcRect/>
          <a:stretch/>
        </p:blipFill>
        <p:spPr>
          <a:xfrm>
            <a:off x="-5894267" y="6180286"/>
            <a:ext cx="469838" cy="324188"/>
          </a:xfrm>
          <a:prstGeom prst="rect">
            <a:avLst/>
          </a:prstGeom>
          <a:ln w="19050" cmpd="sng">
            <a:solidFill>
              <a:schemeClr val="tx1"/>
            </a:solidFill>
            <a:prstDash val="dash"/>
          </a:ln>
        </p:spPr>
      </p:pic>
      <p:pic>
        <p:nvPicPr>
          <p:cNvPr id="270" name="Billede 394"/>
          <p:cNvPicPr>
            <a:picLocks noChangeAspect="1"/>
          </p:cNvPicPr>
          <p:nvPr/>
        </p:nvPicPr>
        <p:blipFill>
          <a:blip r:embed="rId133"/>
          <a:srcRect/>
          <a:stretch/>
        </p:blipFill>
        <p:spPr>
          <a:xfrm>
            <a:off x="-5367536" y="61776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271" name="Billede 394"/>
          <p:cNvPicPr>
            <a:picLocks noChangeAspect="1"/>
          </p:cNvPicPr>
          <p:nvPr/>
        </p:nvPicPr>
        <p:blipFill>
          <a:blip r:embed="rId134"/>
          <a:srcRect/>
          <a:stretch/>
        </p:blipFill>
        <p:spPr>
          <a:xfrm>
            <a:off x="-4833526" y="61776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" name="Billede 340">
            <a:extLst>
              <a:ext uri="{FF2B5EF4-FFF2-40B4-BE49-F238E27FC236}">
                <a16:creationId xmlns:a16="http://schemas.microsoft.com/office/drawing/2014/main" id="{DEA3E5DF-04A9-3880-A4B9-25705AEF0F2D}"/>
              </a:ext>
            </a:extLst>
          </p:cNvPr>
          <p:cNvPicPr>
            <a:picLocks noChangeAspect="1"/>
          </p:cNvPicPr>
          <p:nvPr/>
        </p:nvPicPr>
        <p:blipFill>
          <a:blip r:embed="rId135"/>
          <a:srcRect/>
          <a:stretch/>
        </p:blipFill>
        <p:spPr>
          <a:xfrm>
            <a:off x="-1163800" y="3206527"/>
            <a:ext cx="469835" cy="324186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10" name="Billede 366">
            <a:extLst>
              <a:ext uri="{FF2B5EF4-FFF2-40B4-BE49-F238E27FC236}">
                <a16:creationId xmlns:a16="http://schemas.microsoft.com/office/drawing/2014/main" id="{D4AAC591-FB1C-7661-66A6-8A5DE3E5A46A}"/>
              </a:ext>
            </a:extLst>
          </p:cNvPr>
          <p:cNvPicPr>
            <a:picLocks noChangeAspect="1"/>
          </p:cNvPicPr>
          <p:nvPr/>
        </p:nvPicPr>
        <p:blipFill>
          <a:blip r:embed="rId136"/>
          <a:srcRect/>
          <a:stretch/>
        </p:blipFill>
        <p:spPr>
          <a:xfrm>
            <a:off x="-5885122" y="4874830"/>
            <a:ext cx="469837" cy="324187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1" name="Billede 340">
            <a:extLst>
              <a:ext uri="{FF2B5EF4-FFF2-40B4-BE49-F238E27FC236}">
                <a16:creationId xmlns:a16="http://schemas.microsoft.com/office/drawing/2014/main" id="{2467623A-4863-1FD7-834D-D2879D7A97F7}"/>
              </a:ext>
            </a:extLst>
          </p:cNvPr>
          <p:cNvPicPr>
            <a:picLocks noChangeAspect="1"/>
          </p:cNvPicPr>
          <p:nvPr/>
        </p:nvPicPr>
        <p:blipFill>
          <a:blip r:embed="rId137"/>
          <a:srcRect/>
          <a:stretch/>
        </p:blipFill>
        <p:spPr>
          <a:xfrm>
            <a:off x="-639736" y="3206527"/>
            <a:ext cx="469835" cy="3241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1855178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-rallybane-2019-vers4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63CA983E2C45B5EC17951D6976A5" ma:contentTypeVersion="18" ma:contentTypeDescription="Opret et nyt dokument." ma:contentTypeScope="" ma:versionID="d3c481642d8a1086e02a8582a8bb754d">
  <xsd:schema xmlns:xsd="http://www.w3.org/2001/XMLSchema" xmlns:xs="http://www.w3.org/2001/XMLSchema" xmlns:p="http://schemas.microsoft.com/office/2006/metadata/properties" xmlns:ns2="1e5bfc5c-de17-4f5c-be04-4fbeebd17f0a" xmlns:ns3="dfc27a06-619b-464b-b753-61f85770eab9" targetNamespace="http://schemas.microsoft.com/office/2006/metadata/properties" ma:root="true" ma:fieldsID="f896fa1f43793f527197d966297b7f98" ns2:_="" ns3:_="">
    <xsd:import namespace="1e5bfc5c-de17-4f5c-be04-4fbeebd17f0a"/>
    <xsd:import namespace="dfc27a06-619b-464b-b753-61f85770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bfc5c-de17-4f5c-be04-4fbeebd1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03d9fa6-0062-49d7-a15d-51112ee09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27a06-619b-464b-b753-61f85770e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2f73f3-a342-410e-88a0-3fd4470453f6}" ma:internalName="TaxCatchAll" ma:showField="CatchAllData" ma:web="dfc27a06-619b-464b-b753-61f85770e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c27a06-619b-464b-b753-61f85770eab9" xsi:nil="true"/>
    <lcf76f155ced4ddcb4097134ff3c332f xmlns="1e5bfc5c-de17-4f5c-be04-4fbeebd17f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C81-BFAC-4AC7-B732-288DE50E8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EBC19-896B-4C42-B0D6-F053A879F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5bfc5c-de17-4f5c-be04-4fbeebd17f0a"/>
    <ds:schemaRef ds:uri="dfc27a06-619b-464b-b753-61f85770e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E9B25C-B0FA-4C93-8629-1848D1C68EF1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d6c4a869-056a-4cd5-9880-c1e9d2b1aed5"/>
    <ds:schemaRef ds:uri="4e028f16-16b5-4e5f-98cd-7e1df02bf001"/>
    <ds:schemaRef ds:uri="dfc27a06-619b-464b-b753-61f85770eab9"/>
    <ds:schemaRef ds:uri="1e5bfc5c-de17-4f5c-be04-4fbeebd17f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STANDARD-rallybane-2019-vers4</Template>
  <TotalTime>53953</TotalTime>
  <Words>378</Words>
  <Application>Microsoft Office PowerPoint</Application>
  <PresentationFormat>A4-papir (210 x 297 mm)</PresentationFormat>
  <Paragraphs>81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STANDARD-rallybane-2019-vers4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Lone Sommer</dc:creator>
  <cp:lastModifiedBy>Helle Gadeberg</cp:lastModifiedBy>
  <cp:revision>67</cp:revision>
  <cp:lastPrinted>2024-03-18T13:18:45Z</cp:lastPrinted>
  <dcterms:created xsi:type="dcterms:W3CDTF">2019-12-18T18:45:50Z</dcterms:created>
  <dcterms:modified xsi:type="dcterms:W3CDTF">2025-01-30T15:05:26Z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0x0101005166E8BA411632489CD2D13A33B0F8AF</vt:lpwstr>
  </property>
</Properties>
</file>