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</p:sldIdLst>
  <p:sldSz cx="9906000" cy="6858000" type="A4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54CC"/>
    <a:srgbClr val="008000"/>
    <a:srgbClr val="FF00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147" autoAdjust="0"/>
    <p:restoredTop sz="99077" autoAdjust="0"/>
  </p:normalViewPr>
  <p:slideViewPr>
    <p:cSldViewPr>
      <p:cViewPr>
        <p:scale>
          <a:sx n="98" d="100"/>
          <a:sy n="98" d="100"/>
        </p:scale>
        <p:origin x="4101" y="25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AD29-9D5D-4E1C-9FF8-3D0B05F0CAB3}" type="datetimeFigureOut">
              <a:rPr lang="da-DK" smtClean="0"/>
              <a:t>18-03-2024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B10C-BD63-4F64-9AA3-E1DFF034246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9753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AD29-9D5D-4E1C-9FF8-3D0B05F0CAB3}" type="datetimeFigureOut">
              <a:rPr lang="da-DK" smtClean="0"/>
              <a:t>18-03-2024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B10C-BD63-4F64-9AA3-E1DFF034246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5764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5386387" y="366715"/>
            <a:ext cx="1671638" cy="780097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371479" y="366715"/>
            <a:ext cx="4849813" cy="780097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AD29-9D5D-4E1C-9FF8-3D0B05F0CAB3}" type="datetimeFigureOut">
              <a:rPr lang="da-DK" smtClean="0"/>
              <a:t>18-03-2024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B10C-BD63-4F64-9AA3-E1DFF034246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7381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AD29-9D5D-4E1C-9FF8-3D0B05F0CAB3}" type="datetimeFigureOut">
              <a:rPr lang="da-DK" smtClean="0"/>
              <a:t>18-03-2024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B10C-BD63-4F64-9AA3-E1DFF034246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9049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AD29-9D5D-4E1C-9FF8-3D0B05F0CAB3}" type="datetimeFigureOut">
              <a:rPr lang="da-DK" smtClean="0"/>
              <a:t>18-03-2024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B10C-BD63-4F64-9AA3-E1DFF034246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8465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371479" y="2133601"/>
            <a:ext cx="3260725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3797304" y="2133601"/>
            <a:ext cx="3260725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AD29-9D5D-4E1C-9FF8-3D0B05F0CAB3}" type="datetimeFigureOut">
              <a:rPr lang="da-DK" smtClean="0"/>
              <a:t>18-03-2024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B10C-BD63-4F64-9AA3-E1DFF034246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9289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95302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95302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AD29-9D5D-4E1C-9FF8-3D0B05F0CAB3}" type="datetimeFigureOut">
              <a:rPr lang="da-DK" smtClean="0"/>
              <a:t>18-03-2024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B10C-BD63-4F64-9AA3-E1DFF034246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6051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AD29-9D5D-4E1C-9FF8-3D0B05F0CAB3}" type="datetimeFigureOut">
              <a:rPr lang="da-DK" smtClean="0"/>
              <a:t>18-03-2024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B10C-BD63-4F64-9AA3-E1DFF034246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0296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AD29-9D5D-4E1C-9FF8-3D0B05F0CAB3}" type="datetimeFigureOut">
              <a:rPr lang="da-DK" smtClean="0"/>
              <a:t>18-03-2024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B10C-BD63-4F64-9AA3-E1DFF034246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0062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2" y="273051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AD29-9D5D-4E1C-9FF8-3D0B05F0CAB3}" type="datetimeFigureOut">
              <a:rPr lang="da-DK" smtClean="0"/>
              <a:t>18-03-2024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B10C-BD63-4F64-9AA3-E1DFF034246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478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AD29-9D5D-4E1C-9FF8-3D0B05F0CAB3}" type="datetimeFigureOut">
              <a:rPr lang="da-DK" smtClean="0"/>
              <a:t>18-03-2024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B10C-BD63-4F64-9AA3-E1DFF034246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516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0AD29-9D5D-4E1C-9FF8-3D0B05F0CAB3}" type="datetimeFigureOut">
              <a:rPr lang="da-DK" smtClean="0"/>
              <a:t>18-03-2024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FB10C-BD63-4F64-9AA3-E1DFF034246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9835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6.png"/><Relationship Id="rId21" Type="http://schemas.openxmlformats.org/officeDocument/2006/relationships/image" Target="../media/image20.png"/><Relationship Id="rId42" Type="http://schemas.openxmlformats.org/officeDocument/2006/relationships/image" Target="../media/image41.png"/><Relationship Id="rId63" Type="http://schemas.openxmlformats.org/officeDocument/2006/relationships/image" Target="../media/image62.png"/><Relationship Id="rId84" Type="http://schemas.openxmlformats.org/officeDocument/2006/relationships/image" Target="../media/image83.png"/><Relationship Id="rId16" Type="http://schemas.openxmlformats.org/officeDocument/2006/relationships/image" Target="../media/image15.png"/><Relationship Id="rId107" Type="http://schemas.openxmlformats.org/officeDocument/2006/relationships/image" Target="../media/image106.png"/><Relationship Id="rId11" Type="http://schemas.openxmlformats.org/officeDocument/2006/relationships/image" Target="../media/image10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74" Type="http://schemas.openxmlformats.org/officeDocument/2006/relationships/image" Target="../media/image73.png"/><Relationship Id="rId79" Type="http://schemas.openxmlformats.org/officeDocument/2006/relationships/image" Target="../media/image78.png"/><Relationship Id="rId102" Type="http://schemas.openxmlformats.org/officeDocument/2006/relationships/image" Target="../media/image101.png"/><Relationship Id="rId123" Type="http://schemas.openxmlformats.org/officeDocument/2006/relationships/image" Target="../media/image122.png"/><Relationship Id="rId128" Type="http://schemas.openxmlformats.org/officeDocument/2006/relationships/image" Target="../media/image127.png"/><Relationship Id="rId5" Type="http://schemas.openxmlformats.org/officeDocument/2006/relationships/image" Target="../media/image4.png"/><Relationship Id="rId90" Type="http://schemas.openxmlformats.org/officeDocument/2006/relationships/image" Target="../media/image89.png"/><Relationship Id="rId95" Type="http://schemas.openxmlformats.org/officeDocument/2006/relationships/image" Target="../media/image94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64" Type="http://schemas.openxmlformats.org/officeDocument/2006/relationships/image" Target="../media/image63.png"/><Relationship Id="rId69" Type="http://schemas.openxmlformats.org/officeDocument/2006/relationships/image" Target="../media/image68.png"/><Relationship Id="rId113" Type="http://schemas.openxmlformats.org/officeDocument/2006/relationships/image" Target="../media/image112.png"/><Relationship Id="rId118" Type="http://schemas.openxmlformats.org/officeDocument/2006/relationships/image" Target="../media/image117.png"/><Relationship Id="rId134" Type="http://schemas.openxmlformats.org/officeDocument/2006/relationships/image" Target="../media/image133.png"/><Relationship Id="rId80" Type="http://schemas.openxmlformats.org/officeDocument/2006/relationships/image" Target="../media/image79.png"/><Relationship Id="rId85" Type="http://schemas.openxmlformats.org/officeDocument/2006/relationships/image" Target="../media/image84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59" Type="http://schemas.openxmlformats.org/officeDocument/2006/relationships/image" Target="../media/image58.png"/><Relationship Id="rId103" Type="http://schemas.openxmlformats.org/officeDocument/2006/relationships/image" Target="../media/image102.png"/><Relationship Id="rId108" Type="http://schemas.openxmlformats.org/officeDocument/2006/relationships/image" Target="../media/image107.png"/><Relationship Id="rId124" Type="http://schemas.openxmlformats.org/officeDocument/2006/relationships/image" Target="../media/image123.png"/><Relationship Id="rId129" Type="http://schemas.openxmlformats.org/officeDocument/2006/relationships/image" Target="../media/image128.png"/><Relationship Id="rId54" Type="http://schemas.openxmlformats.org/officeDocument/2006/relationships/image" Target="../media/image53.png"/><Relationship Id="rId70" Type="http://schemas.openxmlformats.org/officeDocument/2006/relationships/image" Target="../media/image69.png"/><Relationship Id="rId75" Type="http://schemas.openxmlformats.org/officeDocument/2006/relationships/image" Target="../media/image74.png"/><Relationship Id="rId91" Type="http://schemas.openxmlformats.org/officeDocument/2006/relationships/image" Target="../media/image90.png"/><Relationship Id="rId96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49" Type="http://schemas.openxmlformats.org/officeDocument/2006/relationships/image" Target="../media/image48.png"/><Relationship Id="rId114" Type="http://schemas.openxmlformats.org/officeDocument/2006/relationships/image" Target="../media/image113.png"/><Relationship Id="rId119" Type="http://schemas.openxmlformats.org/officeDocument/2006/relationships/image" Target="../media/image118.png"/><Relationship Id="rId44" Type="http://schemas.openxmlformats.org/officeDocument/2006/relationships/image" Target="../media/image43.png"/><Relationship Id="rId60" Type="http://schemas.openxmlformats.org/officeDocument/2006/relationships/image" Target="../media/image59.png"/><Relationship Id="rId65" Type="http://schemas.openxmlformats.org/officeDocument/2006/relationships/image" Target="../media/image64.png"/><Relationship Id="rId81" Type="http://schemas.openxmlformats.org/officeDocument/2006/relationships/image" Target="../media/image80.png"/><Relationship Id="rId86" Type="http://schemas.openxmlformats.org/officeDocument/2006/relationships/image" Target="../media/image85.png"/><Relationship Id="rId130" Type="http://schemas.openxmlformats.org/officeDocument/2006/relationships/image" Target="../media/image129.png"/><Relationship Id="rId135" Type="http://schemas.openxmlformats.org/officeDocument/2006/relationships/image" Target="../media/image134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9" Type="http://schemas.openxmlformats.org/officeDocument/2006/relationships/image" Target="../media/image38.png"/><Relationship Id="rId109" Type="http://schemas.openxmlformats.org/officeDocument/2006/relationships/image" Target="../media/image108.png"/><Relationship Id="rId34" Type="http://schemas.openxmlformats.org/officeDocument/2006/relationships/image" Target="../media/image33.pn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76" Type="http://schemas.openxmlformats.org/officeDocument/2006/relationships/image" Target="../media/image75.png"/><Relationship Id="rId97" Type="http://schemas.openxmlformats.org/officeDocument/2006/relationships/image" Target="../media/image96.png"/><Relationship Id="rId104" Type="http://schemas.openxmlformats.org/officeDocument/2006/relationships/image" Target="../media/image103.png"/><Relationship Id="rId120" Type="http://schemas.openxmlformats.org/officeDocument/2006/relationships/image" Target="../media/image119.png"/><Relationship Id="rId125" Type="http://schemas.openxmlformats.org/officeDocument/2006/relationships/image" Target="../media/image124.png"/><Relationship Id="rId7" Type="http://schemas.openxmlformats.org/officeDocument/2006/relationships/image" Target="../media/image6.png"/><Relationship Id="rId71" Type="http://schemas.openxmlformats.org/officeDocument/2006/relationships/image" Target="../media/image70.png"/><Relationship Id="rId92" Type="http://schemas.openxmlformats.org/officeDocument/2006/relationships/image" Target="../media/image91.png"/><Relationship Id="rId2" Type="http://schemas.openxmlformats.org/officeDocument/2006/relationships/image" Target="../media/image1.png"/><Relationship Id="rId29" Type="http://schemas.openxmlformats.org/officeDocument/2006/relationships/image" Target="../media/image28.png"/><Relationship Id="rId24" Type="http://schemas.openxmlformats.org/officeDocument/2006/relationships/image" Target="../media/image23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66" Type="http://schemas.openxmlformats.org/officeDocument/2006/relationships/image" Target="../media/image65.png"/><Relationship Id="rId87" Type="http://schemas.openxmlformats.org/officeDocument/2006/relationships/image" Target="../media/image86.png"/><Relationship Id="rId110" Type="http://schemas.openxmlformats.org/officeDocument/2006/relationships/image" Target="../media/image109.png"/><Relationship Id="rId115" Type="http://schemas.openxmlformats.org/officeDocument/2006/relationships/image" Target="../media/image114.png"/><Relationship Id="rId131" Type="http://schemas.openxmlformats.org/officeDocument/2006/relationships/image" Target="../media/image130.png"/><Relationship Id="rId136" Type="http://schemas.openxmlformats.org/officeDocument/2006/relationships/image" Target="../media/image135.png"/><Relationship Id="rId61" Type="http://schemas.openxmlformats.org/officeDocument/2006/relationships/image" Target="../media/image60.png"/><Relationship Id="rId82" Type="http://schemas.openxmlformats.org/officeDocument/2006/relationships/image" Target="../media/image81.png"/><Relationship Id="rId19" Type="http://schemas.openxmlformats.org/officeDocument/2006/relationships/image" Target="../media/image18.png"/><Relationship Id="rId14" Type="http://schemas.openxmlformats.org/officeDocument/2006/relationships/image" Target="../media/image13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56" Type="http://schemas.openxmlformats.org/officeDocument/2006/relationships/image" Target="../media/image55.png"/><Relationship Id="rId77" Type="http://schemas.openxmlformats.org/officeDocument/2006/relationships/image" Target="../media/image76.png"/><Relationship Id="rId100" Type="http://schemas.openxmlformats.org/officeDocument/2006/relationships/image" Target="../media/image99.png"/><Relationship Id="rId105" Type="http://schemas.openxmlformats.org/officeDocument/2006/relationships/image" Target="../media/image104.png"/><Relationship Id="rId126" Type="http://schemas.openxmlformats.org/officeDocument/2006/relationships/image" Target="../media/image125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72" Type="http://schemas.openxmlformats.org/officeDocument/2006/relationships/image" Target="../media/image71.png"/><Relationship Id="rId93" Type="http://schemas.openxmlformats.org/officeDocument/2006/relationships/image" Target="../media/image92.png"/><Relationship Id="rId98" Type="http://schemas.openxmlformats.org/officeDocument/2006/relationships/image" Target="../media/image97.png"/><Relationship Id="rId121" Type="http://schemas.openxmlformats.org/officeDocument/2006/relationships/image" Target="../media/image120.png"/><Relationship Id="rId3" Type="http://schemas.openxmlformats.org/officeDocument/2006/relationships/image" Target="../media/image2.png"/><Relationship Id="rId25" Type="http://schemas.openxmlformats.org/officeDocument/2006/relationships/image" Target="../media/image24.png"/><Relationship Id="rId46" Type="http://schemas.openxmlformats.org/officeDocument/2006/relationships/image" Target="../media/image45.png"/><Relationship Id="rId67" Type="http://schemas.openxmlformats.org/officeDocument/2006/relationships/image" Target="../media/image66.png"/><Relationship Id="rId116" Type="http://schemas.openxmlformats.org/officeDocument/2006/relationships/image" Target="../media/image115.png"/><Relationship Id="rId137" Type="http://schemas.openxmlformats.org/officeDocument/2006/relationships/image" Target="../media/image136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62" Type="http://schemas.openxmlformats.org/officeDocument/2006/relationships/image" Target="../media/image61.png"/><Relationship Id="rId83" Type="http://schemas.openxmlformats.org/officeDocument/2006/relationships/image" Target="../media/image82.png"/><Relationship Id="rId88" Type="http://schemas.openxmlformats.org/officeDocument/2006/relationships/image" Target="../media/image87.png"/><Relationship Id="rId111" Type="http://schemas.openxmlformats.org/officeDocument/2006/relationships/image" Target="../media/image110.png"/><Relationship Id="rId132" Type="http://schemas.openxmlformats.org/officeDocument/2006/relationships/image" Target="../media/image131.png"/><Relationship Id="rId15" Type="http://schemas.openxmlformats.org/officeDocument/2006/relationships/image" Target="../media/image14.png"/><Relationship Id="rId36" Type="http://schemas.openxmlformats.org/officeDocument/2006/relationships/image" Target="../media/image35.png"/><Relationship Id="rId57" Type="http://schemas.openxmlformats.org/officeDocument/2006/relationships/image" Target="../media/image56.png"/><Relationship Id="rId106" Type="http://schemas.openxmlformats.org/officeDocument/2006/relationships/image" Target="../media/image105.png"/><Relationship Id="rId127" Type="http://schemas.openxmlformats.org/officeDocument/2006/relationships/image" Target="../media/image126.png"/><Relationship Id="rId10" Type="http://schemas.openxmlformats.org/officeDocument/2006/relationships/image" Target="../media/image9.png"/><Relationship Id="rId31" Type="http://schemas.openxmlformats.org/officeDocument/2006/relationships/image" Target="../media/image30.png"/><Relationship Id="rId52" Type="http://schemas.openxmlformats.org/officeDocument/2006/relationships/image" Target="../media/image51.png"/><Relationship Id="rId73" Type="http://schemas.openxmlformats.org/officeDocument/2006/relationships/image" Target="../media/image72.png"/><Relationship Id="rId78" Type="http://schemas.openxmlformats.org/officeDocument/2006/relationships/image" Target="../media/image77.png"/><Relationship Id="rId94" Type="http://schemas.openxmlformats.org/officeDocument/2006/relationships/image" Target="../media/image93.png"/><Relationship Id="rId99" Type="http://schemas.openxmlformats.org/officeDocument/2006/relationships/image" Target="../media/image98.png"/><Relationship Id="rId101" Type="http://schemas.openxmlformats.org/officeDocument/2006/relationships/image" Target="../media/image100.png"/><Relationship Id="rId122" Type="http://schemas.openxmlformats.org/officeDocument/2006/relationships/image" Target="../media/image12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26" Type="http://schemas.openxmlformats.org/officeDocument/2006/relationships/image" Target="../media/image25.png"/><Relationship Id="rId47" Type="http://schemas.openxmlformats.org/officeDocument/2006/relationships/image" Target="../media/image46.png"/><Relationship Id="rId68" Type="http://schemas.openxmlformats.org/officeDocument/2006/relationships/image" Target="../media/image67.png"/><Relationship Id="rId89" Type="http://schemas.openxmlformats.org/officeDocument/2006/relationships/image" Target="../media/image88.png"/><Relationship Id="rId112" Type="http://schemas.openxmlformats.org/officeDocument/2006/relationships/image" Target="../media/image111.png"/><Relationship Id="rId133" Type="http://schemas.openxmlformats.org/officeDocument/2006/relationships/image" Target="../media/image1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5321365" y="26622"/>
            <a:ext cx="4520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Dommer: xxx                                 Sted/dato: xxx</a:t>
            </a:r>
          </a:p>
        </p:txBody>
      </p:sp>
      <p:sp>
        <p:nvSpPr>
          <p:cNvPr id="5" name="Tekstboks 4"/>
          <p:cNvSpPr txBox="1"/>
          <p:nvPr/>
        </p:nvSpPr>
        <p:spPr>
          <a:xfrm>
            <a:off x="0" y="26622"/>
            <a:ext cx="4532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>
                <a:solidFill>
                  <a:srgbClr val="9954CC"/>
                </a:solidFill>
              </a:rPr>
              <a:t>Begynder</a:t>
            </a:r>
            <a:r>
              <a:rPr lang="da-DK" b="1" dirty="0">
                <a:solidFill>
                  <a:srgbClr val="FF00FF"/>
                </a:solidFill>
              </a:rPr>
              <a:t>  </a:t>
            </a:r>
            <a:r>
              <a:rPr lang="da-DK" b="1" dirty="0">
                <a:solidFill>
                  <a:srgbClr val="008000"/>
                </a:solidFill>
              </a:rPr>
              <a:t>Øvet</a:t>
            </a:r>
            <a:r>
              <a:rPr lang="da-DK" b="1" dirty="0"/>
              <a:t>   </a:t>
            </a:r>
            <a:r>
              <a:rPr lang="da-DK" b="1" dirty="0">
                <a:solidFill>
                  <a:schemeClr val="accent1"/>
                </a:solidFill>
              </a:rPr>
              <a:t>Ekspert</a:t>
            </a:r>
            <a:r>
              <a:rPr lang="da-DK" b="1" dirty="0"/>
              <a:t>   Champion  </a:t>
            </a:r>
            <a:r>
              <a:rPr lang="da-DK" b="1" dirty="0">
                <a:solidFill>
                  <a:schemeClr val="bg1">
                    <a:lumMod val="65000"/>
                  </a:schemeClr>
                </a:solidFill>
              </a:rPr>
              <a:t>Senior</a:t>
            </a:r>
          </a:p>
        </p:txBody>
      </p:sp>
      <p:sp>
        <p:nvSpPr>
          <p:cNvPr id="6" name="Tekstboks 5"/>
          <p:cNvSpPr txBox="1"/>
          <p:nvPr/>
        </p:nvSpPr>
        <p:spPr>
          <a:xfrm>
            <a:off x="9980003" y="-321872"/>
            <a:ext cx="3305847" cy="738664"/>
          </a:xfrm>
          <a:prstGeom prst="rect">
            <a:avLst/>
          </a:prstGeom>
          <a:noFill/>
          <a:ln w="57150">
            <a:solidFill>
              <a:srgbClr val="9954CC"/>
            </a:solidFill>
          </a:ln>
        </p:spPr>
        <p:txBody>
          <a:bodyPr wrap="square" rtlCol="0">
            <a:spAutoFit/>
          </a:bodyPr>
          <a:lstStyle/>
          <a:p>
            <a:r>
              <a:rPr lang="da-DK" sz="1400" b="1" dirty="0"/>
              <a:t>Begynder/junior: 10-15 øvelser</a:t>
            </a:r>
          </a:p>
          <a:p>
            <a:r>
              <a:rPr lang="da-DK" sz="1400" dirty="0">
                <a:solidFill>
                  <a:srgbClr val="FF0000"/>
                </a:solidFill>
              </a:rPr>
              <a:t>Max 50% stationære    </a:t>
            </a:r>
            <a:r>
              <a:rPr lang="da-DK" sz="1400" dirty="0"/>
              <a:t>Max 3 kegleø</a:t>
            </a:r>
          </a:p>
          <a:p>
            <a:r>
              <a:rPr lang="da-DK" sz="1400" dirty="0"/>
              <a:t>Ingen </a:t>
            </a:r>
            <a:r>
              <a:rPr lang="da-DK" sz="1400" dirty="0" err="1"/>
              <a:t>højrehandling</a:t>
            </a:r>
            <a:r>
              <a:rPr lang="da-DK" sz="1400" dirty="0"/>
              <a:t> (kun skift side i træk)</a:t>
            </a:r>
          </a:p>
        </p:txBody>
      </p:sp>
      <p:sp>
        <p:nvSpPr>
          <p:cNvPr id="7" name="Tekstboks 6"/>
          <p:cNvSpPr txBox="1"/>
          <p:nvPr/>
        </p:nvSpPr>
        <p:spPr>
          <a:xfrm>
            <a:off x="9982951" y="516242"/>
            <a:ext cx="3302899" cy="116955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da-DK" sz="1400" b="1" dirty="0"/>
              <a:t>Øvet: 12-17 øvelser</a:t>
            </a:r>
          </a:p>
          <a:p>
            <a:r>
              <a:rPr lang="da-DK" sz="1400" dirty="0">
                <a:solidFill>
                  <a:srgbClr val="FF0000"/>
                </a:solidFill>
              </a:rPr>
              <a:t>Max 50% stationære (4 øvet)</a:t>
            </a:r>
          </a:p>
          <a:p>
            <a:r>
              <a:rPr lang="da-DK" sz="1400" dirty="0"/>
              <a:t>Min </a:t>
            </a:r>
            <a:r>
              <a:rPr lang="da-DK" sz="1400" dirty="0">
                <a:solidFill>
                  <a:srgbClr val="008000"/>
                </a:solidFill>
              </a:rPr>
              <a:t>5 øvet-skilte</a:t>
            </a:r>
          </a:p>
          <a:p>
            <a:r>
              <a:rPr lang="da-DK" sz="1400" dirty="0"/>
              <a:t>Max 1 </a:t>
            </a:r>
            <a:r>
              <a:rPr lang="da-DK" sz="1400" dirty="0" err="1"/>
              <a:t>højrehandl</a:t>
            </a:r>
            <a:r>
              <a:rPr lang="da-DK" sz="1400" dirty="0"/>
              <a:t> skilt (fra </a:t>
            </a:r>
            <a:r>
              <a:rPr lang="da-DK" sz="1400" dirty="0" err="1"/>
              <a:t>beg.klasse</a:t>
            </a:r>
            <a:r>
              <a:rPr lang="da-DK" sz="1400" dirty="0"/>
              <a:t>).</a:t>
            </a:r>
            <a:br>
              <a:rPr lang="da-DK" sz="1400" dirty="0"/>
            </a:br>
            <a:r>
              <a:rPr lang="da-DK" sz="1400" dirty="0"/>
              <a:t>Max 3 </a:t>
            </a:r>
            <a:r>
              <a:rPr lang="da-DK" sz="1400" dirty="0" err="1"/>
              <a:t>kegleø</a:t>
            </a:r>
            <a:endParaRPr lang="da-DK" sz="1400" dirty="0"/>
          </a:p>
        </p:txBody>
      </p:sp>
      <p:sp>
        <p:nvSpPr>
          <p:cNvPr id="8" name="Tekstboks 7"/>
          <p:cNvSpPr txBox="1"/>
          <p:nvPr/>
        </p:nvSpPr>
        <p:spPr>
          <a:xfrm>
            <a:off x="9988732" y="1748463"/>
            <a:ext cx="3302897" cy="138499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a-DK" sz="1400" b="1" dirty="0"/>
              <a:t>Ekspert: 16-20 øvelser</a:t>
            </a:r>
          </a:p>
          <a:p>
            <a:r>
              <a:rPr lang="da-DK" sz="1400" dirty="0">
                <a:solidFill>
                  <a:srgbClr val="FF0000"/>
                </a:solidFill>
              </a:rPr>
              <a:t>Max 50% stationære (4 øvet, 6 ekspert)</a:t>
            </a:r>
          </a:p>
          <a:p>
            <a:r>
              <a:rPr lang="da-DK" sz="1400" dirty="0"/>
              <a:t>Min </a:t>
            </a:r>
            <a:r>
              <a:rPr lang="da-DK" sz="1400" dirty="0">
                <a:solidFill>
                  <a:srgbClr val="00B050"/>
                </a:solidFill>
              </a:rPr>
              <a:t>3 øvet-skilte       </a:t>
            </a:r>
            <a:r>
              <a:rPr lang="da-DK" sz="1400" dirty="0"/>
              <a:t>Min </a:t>
            </a:r>
            <a:r>
              <a:rPr lang="da-DK" sz="1400" dirty="0">
                <a:solidFill>
                  <a:srgbClr val="0070C0"/>
                </a:solidFill>
              </a:rPr>
              <a:t>5 ekspert-skilte</a:t>
            </a:r>
          </a:p>
          <a:p>
            <a:r>
              <a:rPr lang="da-DK" sz="1400" dirty="0"/>
              <a:t>Max 2 spring i alt (ej efter hinanden)</a:t>
            </a:r>
          </a:p>
          <a:p>
            <a:r>
              <a:rPr lang="da-DK" sz="1400" dirty="0"/>
              <a:t>2-4 højre handl. skilte (max 2 i træk)</a:t>
            </a:r>
          </a:p>
          <a:p>
            <a:r>
              <a:rPr lang="da-DK" sz="1400" dirty="0"/>
              <a:t>Max 3 bakkeø, max 3 sidestep, max 3 </a:t>
            </a:r>
            <a:r>
              <a:rPr lang="da-DK" sz="1400" dirty="0" err="1"/>
              <a:t>keglø</a:t>
            </a:r>
            <a:endParaRPr lang="da-DK" sz="1400" dirty="0"/>
          </a:p>
        </p:txBody>
      </p:sp>
      <p:sp>
        <p:nvSpPr>
          <p:cNvPr id="9" name="Tekstboks 8"/>
          <p:cNvSpPr txBox="1"/>
          <p:nvPr/>
        </p:nvSpPr>
        <p:spPr>
          <a:xfrm>
            <a:off x="9982950" y="3238384"/>
            <a:ext cx="3322977" cy="224676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1400" b="1" dirty="0"/>
              <a:t>Champion: 18-20 øvelser</a:t>
            </a:r>
          </a:p>
          <a:p>
            <a:r>
              <a:rPr lang="da-DK" sz="1400" dirty="0">
                <a:solidFill>
                  <a:srgbClr val="FF0000"/>
                </a:solidFill>
              </a:rPr>
              <a:t>Max 50% stationære. </a:t>
            </a:r>
            <a:br>
              <a:rPr lang="da-DK" sz="1400" dirty="0">
                <a:solidFill>
                  <a:srgbClr val="FF0000"/>
                </a:solidFill>
              </a:rPr>
            </a:br>
            <a:r>
              <a:rPr lang="da-DK" sz="1400" dirty="0">
                <a:solidFill>
                  <a:srgbClr val="FF0000"/>
                </a:solidFill>
              </a:rPr>
              <a:t>(2 øvet, 4 ekspert, 4 champion)</a:t>
            </a:r>
            <a:br>
              <a:rPr lang="da-DK" sz="1400" dirty="0"/>
            </a:br>
            <a:r>
              <a:rPr lang="da-DK" sz="1400" dirty="0"/>
              <a:t>Min </a:t>
            </a:r>
            <a:r>
              <a:rPr lang="da-DK" sz="1400" dirty="0">
                <a:solidFill>
                  <a:srgbClr val="00B050"/>
                </a:solidFill>
              </a:rPr>
              <a:t>2 øvet-skilte    </a:t>
            </a:r>
            <a:r>
              <a:rPr lang="da-DK" sz="1400" dirty="0"/>
              <a:t>Min </a:t>
            </a:r>
            <a:r>
              <a:rPr lang="da-DK" sz="1400" dirty="0">
                <a:solidFill>
                  <a:srgbClr val="0070C0"/>
                </a:solidFill>
              </a:rPr>
              <a:t>3 ekspert-skilte</a:t>
            </a:r>
            <a:br>
              <a:rPr lang="da-DK" sz="1400" dirty="0"/>
            </a:br>
            <a:r>
              <a:rPr lang="da-DK" sz="1400" dirty="0"/>
              <a:t>Min 5 champion-skilte</a:t>
            </a:r>
          </a:p>
          <a:p>
            <a:r>
              <a:rPr lang="da-DK" sz="1400" dirty="0"/>
              <a:t>Max 1 </a:t>
            </a:r>
            <a:r>
              <a:rPr lang="da-DK" sz="1400" dirty="0" err="1"/>
              <a:t>enk.spring</a:t>
            </a:r>
            <a:r>
              <a:rPr lang="da-DK" sz="1400" dirty="0"/>
              <a:t> og max 2 </a:t>
            </a:r>
            <a:r>
              <a:rPr lang="da-DK" sz="1400" dirty="0" err="1"/>
              <a:t>dobb.spring</a:t>
            </a:r>
            <a:r>
              <a:rPr lang="da-DK" sz="1400" dirty="0"/>
              <a:t>.</a:t>
            </a:r>
          </a:p>
          <a:p>
            <a:r>
              <a:rPr lang="da-DK" sz="1400" dirty="0"/>
              <a:t>Min 4 </a:t>
            </a:r>
            <a:r>
              <a:rPr lang="da-DK" sz="1400" dirty="0" err="1"/>
              <a:t>højrehandlede</a:t>
            </a:r>
            <a:r>
              <a:rPr lang="da-DK" sz="1400" dirty="0"/>
              <a:t> skilte (må starte i H)</a:t>
            </a:r>
            <a:br>
              <a:rPr lang="da-DK" sz="1400" dirty="0"/>
            </a:br>
            <a:r>
              <a:rPr lang="da-DK" sz="1400" dirty="0"/>
              <a:t>Ingen max på antal </a:t>
            </a:r>
            <a:r>
              <a:rPr lang="da-DK" sz="1400" dirty="0" err="1"/>
              <a:t>højrehandl</a:t>
            </a:r>
            <a:r>
              <a:rPr lang="da-DK" sz="1400" dirty="0"/>
              <a:t>. I træk</a:t>
            </a:r>
            <a:br>
              <a:rPr lang="da-DK" sz="1400" dirty="0"/>
            </a:br>
            <a:r>
              <a:rPr lang="da-DK" sz="1400" dirty="0"/>
              <a:t>Min 4 venstrehandlede skilte</a:t>
            </a:r>
          </a:p>
          <a:p>
            <a:r>
              <a:rPr lang="da-DK" sz="1400" dirty="0"/>
              <a:t>Max 4 bakkeø, max 3 sidestep, max 4 </a:t>
            </a:r>
            <a:r>
              <a:rPr lang="da-DK" sz="1400" dirty="0" err="1"/>
              <a:t>keglø</a:t>
            </a:r>
            <a:endParaRPr lang="da-DK" sz="1400" dirty="0"/>
          </a:p>
        </p:txBody>
      </p:sp>
      <p:sp>
        <p:nvSpPr>
          <p:cNvPr id="75" name="Tekstboks 74"/>
          <p:cNvSpPr txBox="1"/>
          <p:nvPr/>
        </p:nvSpPr>
        <p:spPr>
          <a:xfrm>
            <a:off x="-6036564" y="32652"/>
            <a:ext cx="4948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3-15 kan udføres i løb el. langsom gang i øv, eks, ch</a:t>
            </a:r>
          </a:p>
        </p:txBody>
      </p:sp>
      <p:sp>
        <p:nvSpPr>
          <p:cNvPr id="82" name="Tekstboks 81"/>
          <p:cNvSpPr txBox="1"/>
          <p:nvPr/>
        </p:nvSpPr>
        <p:spPr>
          <a:xfrm>
            <a:off x="10004932" y="5587883"/>
            <a:ext cx="3300996" cy="2462213"/>
          </a:xfrm>
          <a:prstGeom prst="rect">
            <a:avLst/>
          </a:prstGeom>
          <a:noFill/>
          <a:ln w="5715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a-DK" sz="1400" dirty="0"/>
              <a:t>            </a:t>
            </a:r>
            <a:r>
              <a:rPr lang="da-DK" sz="1400" b="1" dirty="0"/>
              <a:t>Seniorklasse: 14-17 øvelser</a:t>
            </a:r>
          </a:p>
          <a:p>
            <a:r>
              <a:rPr lang="da-DK" sz="1400" dirty="0"/>
              <a:t>       </a:t>
            </a:r>
            <a:r>
              <a:rPr lang="da-DK" sz="1400" dirty="0">
                <a:solidFill>
                  <a:srgbClr val="FF0000"/>
                </a:solidFill>
              </a:rPr>
              <a:t>Max 50% stationære </a:t>
            </a:r>
            <a:br>
              <a:rPr lang="da-DK" sz="1400" dirty="0">
                <a:solidFill>
                  <a:srgbClr val="FF0000"/>
                </a:solidFill>
              </a:rPr>
            </a:br>
            <a:r>
              <a:rPr lang="da-DK" sz="1400" dirty="0">
                <a:solidFill>
                  <a:srgbClr val="FF0000"/>
                </a:solidFill>
              </a:rPr>
              <a:t>  (3 øvet, 3 ekspert)</a:t>
            </a:r>
            <a:br>
              <a:rPr lang="da-DK" sz="1400" dirty="0">
                <a:solidFill>
                  <a:srgbClr val="FF0000"/>
                </a:solidFill>
              </a:rPr>
            </a:br>
            <a:r>
              <a:rPr lang="da-DK" sz="1400" dirty="0">
                <a:solidFill>
                  <a:srgbClr val="FF0000"/>
                </a:solidFill>
              </a:rPr>
              <a:t>  Max 3 sit (1 pr. øvelse)</a:t>
            </a:r>
            <a:endParaRPr lang="da-DK" sz="1400" dirty="0"/>
          </a:p>
          <a:p>
            <a:r>
              <a:rPr lang="da-DK" sz="1400" dirty="0"/>
              <a:t>Min. </a:t>
            </a:r>
            <a:r>
              <a:rPr lang="da-DK" sz="1400" dirty="0">
                <a:solidFill>
                  <a:srgbClr val="008000"/>
                </a:solidFill>
              </a:rPr>
              <a:t>2 øvet-skilte     </a:t>
            </a:r>
            <a:r>
              <a:rPr lang="da-DK" sz="1400" dirty="0"/>
              <a:t>Min </a:t>
            </a:r>
            <a:r>
              <a:rPr lang="da-DK" sz="1400" dirty="0">
                <a:solidFill>
                  <a:srgbClr val="0070C0"/>
                </a:solidFill>
              </a:rPr>
              <a:t>3 ekspert-skilte</a:t>
            </a:r>
            <a:br>
              <a:rPr lang="da-DK" sz="1400" dirty="0"/>
            </a:br>
            <a:r>
              <a:rPr lang="da-DK" sz="1400" dirty="0"/>
              <a:t>Min 2 champion-skilte</a:t>
            </a:r>
            <a:br>
              <a:rPr lang="da-DK" sz="1400" dirty="0"/>
            </a:br>
            <a:r>
              <a:rPr lang="da-DK" sz="1400" dirty="0"/>
              <a:t>Min 4 </a:t>
            </a:r>
            <a:r>
              <a:rPr lang="da-DK" sz="1400" dirty="0" err="1"/>
              <a:t>højrehandlede</a:t>
            </a:r>
            <a:r>
              <a:rPr lang="da-DK" sz="1400" dirty="0"/>
              <a:t> skilte (må starte i H)</a:t>
            </a:r>
            <a:br>
              <a:rPr lang="da-DK" sz="1400" dirty="0"/>
            </a:br>
            <a:r>
              <a:rPr lang="da-DK" sz="1400" dirty="0"/>
              <a:t>Min 4 venstrehandlede skilte</a:t>
            </a:r>
            <a:br>
              <a:rPr lang="da-DK" sz="1400" dirty="0"/>
            </a:br>
            <a:r>
              <a:rPr lang="da-DK" sz="1400" dirty="0"/>
              <a:t>Ingen max på antal </a:t>
            </a:r>
            <a:r>
              <a:rPr lang="da-DK" sz="1400" dirty="0" err="1"/>
              <a:t>højrehandl</a:t>
            </a:r>
            <a:r>
              <a:rPr lang="da-DK" sz="1400" dirty="0"/>
              <a:t>. I træk</a:t>
            </a:r>
            <a:br>
              <a:rPr lang="da-DK" sz="1400" dirty="0"/>
            </a:br>
            <a:r>
              <a:rPr lang="da-DK" sz="1400" dirty="0"/>
              <a:t>Max 3 bakkeø, max 2 sidestep, max 4 </a:t>
            </a:r>
            <a:r>
              <a:rPr lang="da-DK" sz="1400" dirty="0" err="1"/>
              <a:t>keglø</a:t>
            </a:r>
            <a:r>
              <a:rPr lang="da-DK" sz="1400" dirty="0"/>
              <a:t>, </a:t>
            </a:r>
          </a:p>
        </p:txBody>
      </p:sp>
      <p:sp>
        <p:nvSpPr>
          <p:cNvPr id="81" name="Rektangel 80"/>
          <p:cNvSpPr/>
          <p:nvPr/>
        </p:nvSpPr>
        <p:spPr>
          <a:xfrm>
            <a:off x="-5493895" y="7002437"/>
            <a:ext cx="3465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</a:t>
            </a:r>
          </a:p>
        </p:txBody>
      </p:sp>
      <p:sp>
        <p:nvSpPr>
          <p:cNvPr id="84" name="Rektangel 83"/>
          <p:cNvSpPr/>
          <p:nvPr/>
        </p:nvSpPr>
        <p:spPr>
          <a:xfrm>
            <a:off x="-4340173" y="7002437"/>
            <a:ext cx="3465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</a:t>
            </a:r>
          </a:p>
        </p:txBody>
      </p:sp>
      <p:sp>
        <p:nvSpPr>
          <p:cNvPr id="85" name="Rektangel 84"/>
          <p:cNvSpPr/>
          <p:nvPr/>
        </p:nvSpPr>
        <p:spPr>
          <a:xfrm>
            <a:off x="-3763312" y="7002437"/>
            <a:ext cx="3465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</a:t>
            </a:r>
          </a:p>
        </p:txBody>
      </p:sp>
      <p:sp>
        <p:nvSpPr>
          <p:cNvPr id="86" name="Rektangel 85"/>
          <p:cNvSpPr/>
          <p:nvPr/>
        </p:nvSpPr>
        <p:spPr>
          <a:xfrm>
            <a:off x="-879007" y="7002437"/>
            <a:ext cx="3465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</a:t>
            </a:r>
          </a:p>
        </p:txBody>
      </p:sp>
      <p:sp>
        <p:nvSpPr>
          <p:cNvPr id="87" name="Rektangel 86"/>
          <p:cNvSpPr/>
          <p:nvPr/>
        </p:nvSpPr>
        <p:spPr>
          <a:xfrm>
            <a:off x="-4917034" y="7002437"/>
            <a:ext cx="3465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</a:t>
            </a:r>
          </a:p>
        </p:txBody>
      </p:sp>
      <p:sp>
        <p:nvSpPr>
          <p:cNvPr id="88" name="Rektangel 87"/>
          <p:cNvSpPr/>
          <p:nvPr/>
        </p:nvSpPr>
        <p:spPr>
          <a:xfrm>
            <a:off x="-3186451" y="7002437"/>
            <a:ext cx="3465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</a:t>
            </a:r>
          </a:p>
        </p:txBody>
      </p:sp>
      <p:sp>
        <p:nvSpPr>
          <p:cNvPr id="89" name="Rektangel 88"/>
          <p:cNvSpPr/>
          <p:nvPr/>
        </p:nvSpPr>
        <p:spPr>
          <a:xfrm>
            <a:off x="274712" y="7002437"/>
            <a:ext cx="3465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</a:t>
            </a:r>
          </a:p>
        </p:txBody>
      </p:sp>
      <p:sp>
        <p:nvSpPr>
          <p:cNvPr id="90" name="Rektangel 89"/>
          <p:cNvSpPr/>
          <p:nvPr/>
        </p:nvSpPr>
        <p:spPr>
          <a:xfrm>
            <a:off x="-6070756" y="7002437"/>
            <a:ext cx="3465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</a:t>
            </a:r>
          </a:p>
        </p:txBody>
      </p:sp>
      <p:sp>
        <p:nvSpPr>
          <p:cNvPr id="93" name="Rektangel 92"/>
          <p:cNvSpPr/>
          <p:nvPr/>
        </p:nvSpPr>
        <p:spPr>
          <a:xfrm>
            <a:off x="-302146" y="7002437"/>
            <a:ext cx="3465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</a:t>
            </a:r>
          </a:p>
        </p:txBody>
      </p:sp>
      <p:sp>
        <p:nvSpPr>
          <p:cNvPr id="94" name="Rektangel 93"/>
          <p:cNvSpPr/>
          <p:nvPr/>
        </p:nvSpPr>
        <p:spPr>
          <a:xfrm>
            <a:off x="-2032729" y="7002437"/>
            <a:ext cx="3465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</a:t>
            </a:r>
          </a:p>
        </p:txBody>
      </p:sp>
      <p:sp>
        <p:nvSpPr>
          <p:cNvPr id="96" name="Rektangel 95"/>
          <p:cNvSpPr/>
          <p:nvPr/>
        </p:nvSpPr>
        <p:spPr>
          <a:xfrm>
            <a:off x="-1455868" y="7002437"/>
            <a:ext cx="3465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</a:t>
            </a:r>
          </a:p>
        </p:txBody>
      </p:sp>
      <p:sp>
        <p:nvSpPr>
          <p:cNvPr id="97" name="Rektangel 96"/>
          <p:cNvSpPr/>
          <p:nvPr/>
        </p:nvSpPr>
        <p:spPr>
          <a:xfrm>
            <a:off x="-2609590" y="7002437"/>
            <a:ext cx="3465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</a:t>
            </a:r>
          </a:p>
        </p:txBody>
      </p:sp>
      <p:sp>
        <p:nvSpPr>
          <p:cNvPr id="83" name="Tekstboks 82"/>
          <p:cNvSpPr txBox="1"/>
          <p:nvPr/>
        </p:nvSpPr>
        <p:spPr>
          <a:xfrm>
            <a:off x="-6044567" y="7308140"/>
            <a:ext cx="5957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H indsættes ud for de skilte,  der højrehandles</a:t>
            </a:r>
          </a:p>
        </p:txBody>
      </p:sp>
      <p:sp>
        <p:nvSpPr>
          <p:cNvPr id="308" name="Ligebenet trekant 307"/>
          <p:cNvSpPr/>
          <p:nvPr/>
        </p:nvSpPr>
        <p:spPr>
          <a:xfrm rot="18880460">
            <a:off x="9725309" y="5499633"/>
            <a:ext cx="950287" cy="45431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11" name="Tekstboks 310"/>
          <p:cNvSpPr txBox="1"/>
          <p:nvPr/>
        </p:nvSpPr>
        <p:spPr>
          <a:xfrm>
            <a:off x="-6588160" y="4820929"/>
            <a:ext cx="6475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400" dirty="0"/>
              <a:t>Med sideskift kan udføres  i forbindelse med skilt nr. </a:t>
            </a:r>
            <a:br>
              <a:rPr lang="da-DK" sz="1400" dirty="0"/>
            </a:br>
            <a:r>
              <a:rPr lang="da-DK" sz="1400"/>
              <a:t>128 301  </a:t>
            </a:r>
            <a:r>
              <a:rPr lang="da-DK" sz="1400" dirty="0"/>
              <a:t>309  310  311  320  408  410</a:t>
            </a:r>
          </a:p>
        </p:txBody>
      </p:sp>
      <p:pic>
        <p:nvPicPr>
          <p:cNvPr id="312" name="Billede 311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5885122" y="2443837"/>
            <a:ext cx="469838" cy="324188"/>
          </a:xfrm>
          <a:prstGeom prst="rect">
            <a:avLst/>
          </a:prstGeom>
          <a:ln w="19050">
            <a:solidFill>
              <a:srgbClr val="008000"/>
            </a:solidFill>
            <a:prstDash val="solid"/>
          </a:ln>
        </p:spPr>
      </p:pic>
      <p:pic>
        <p:nvPicPr>
          <p:cNvPr id="313" name="Billede 312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5360951" y="2441884"/>
            <a:ext cx="469838" cy="324188"/>
          </a:xfrm>
          <a:prstGeom prst="rect">
            <a:avLst/>
          </a:prstGeom>
          <a:ln w="19050">
            <a:solidFill>
              <a:srgbClr val="008000"/>
            </a:solidFill>
            <a:prstDash val="solid"/>
          </a:ln>
        </p:spPr>
      </p:pic>
      <p:pic>
        <p:nvPicPr>
          <p:cNvPr id="314" name="Billede 313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-4836737" y="2437501"/>
            <a:ext cx="469838" cy="324188"/>
          </a:xfrm>
          <a:prstGeom prst="rect">
            <a:avLst/>
          </a:prstGeom>
          <a:ln w="19050">
            <a:solidFill>
              <a:srgbClr val="008000"/>
            </a:solidFill>
            <a:prstDash val="dash"/>
          </a:ln>
        </p:spPr>
      </p:pic>
      <p:pic>
        <p:nvPicPr>
          <p:cNvPr id="315" name="Billede 314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-4313282" y="2436396"/>
            <a:ext cx="469838" cy="324188"/>
          </a:xfrm>
          <a:prstGeom prst="rect">
            <a:avLst/>
          </a:prstGeom>
          <a:ln w="19050">
            <a:solidFill>
              <a:srgbClr val="008000"/>
            </a:solidFill>
            <a:prstDash val="dash"/>
          </a:ln>
        </p:spPr>
      </p:pic>
      <p:pic>
        <p:nvPicPr>
          <p:cNvPr id="316" name="Billede 315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-3792602" y="2432550"/>
            <a:ext cx="469838" cy="324188"/>
          </a:xfrm>
          <a:prstGeom prst="rect">
            <a:avLst/>
          </a:prstGeom>
          <a:ln w="19050">
            <a:solidFill>
              <a:srgbClr val="008000"/>
            </a:solidFill>
            <a:prstDash val="dash"/>
          </a:ln>
        </p:spPr>
      </p:pic>
      <p:pic>
        <p:nvPicPr>
          <p:cNvPr id="319" name="Billede 318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-3265988" y="2432549"/>
            <a:ext cx="469838" cy="324188"/>
          </a:xfrm>
          <a:prstGeom prst="rect">
            <a:avLst/>
          </a:prstGeom>
          <a:ln w="19050">
            <a:solidFill>
              <a:srgbClr val="008000"/>
            </a:solidFill>
            <a:prstDash val="dash"/>
          </a:ln>
        </p:spPr>
      </p:pic>
      <p:pic>
        <p:nvPicPr>
          <p:cNvPr id="320" name="Billede 319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-2734877" y="2436396"/>
            <a:ext cx="469838" cy="324188"/>
          </a:xfrm>
          <a:prstGeom prst="rect">
            <a:avLst/>
          </a:prstGeom>
          <a:ln w="19050">
            <a:solidFill>
              <a:srgbClr val="008000"/>
            </a:solidFill>
            <a:prstDash val="dash"/>
          </a:ln>
        </p:spPr>
      </p:pic>
      <p:pic>
        <p:nvPicPr>
          <p:cNvPr id="321" name="Billede 320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-2210661" y="2432548"/>
            <a:ext cx="469838" cy="324188"/>
          </a:xfrm>
          <a:prstGeom prst="rect">
            <a:avLst/>
          </a:prstGeom>
          <a:ln w="19050">
            <a:solidFill>
              <a:srgbClr val="008000"/>
            </a:solidFill>
            <a:prstDash val="dash"/>
          </a:ln>
        </p:spPr>
      </p:pic>
      <p:pic>
        <p:nvPicPr>
          <p:cNvPr id="322" name="Billede 321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-1687338" y="2432547"/>
            <a:ext cx="469838" cy="324188"/>
          </a:xfrm>
          <a:prstGeom prst="rect">
            <a:avLst/>
          </a:prstGeom>
          <a:ln w="19050">
            <a:solidFill>
              <a:srgbClr val="008000"/>
            </a:solidFill>
            <a:prstDash val="dash"/>
          </a:ln>
        </p:spPr>
      </p:pic>
      <p:pic>
        <p:nvPicPr>
          <p:cNvPr id="323" name="Billede 322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-1164765" y="2428784"/>
            <a:ext cx="469838" cy="324188"/>
          </a:xfrm>
          <a:prstGeom prst="rect">
            <a:avLst/>
          </a:prstGeom>
          <a:ln w="19050">
            <a:solidFill>
              <a:srgbClr val="008000"/>
            </a:solidFill>
            <a:prstDash val="dash"/>
          </a:ln>
        </p:spPr>
      </p:pic>
      <p:pic>
        <p:nvPicPr>
          <p:cNvPr id="324" name="Billede 323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-641776" y="2430666"/>
            <a:ext cx="469838" cy="324188"/>
          </a:xfrm>
          <a:prstGeom prst="rect">
            <a:avLst/>
          </a:prstGeom>
          <a:ln w="19050">
            <a:solidFill>
              <a:srgbClr val="008000"/>
            </a:solidFill>
            <a:prstDash val="dash"/>
          </a:ln>
        </p:spPr>
      </p:pic>
      <p:pic>
        <p:nvPicPr>
          <p:cNvPr id="325" name="Billede 324"/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-5883479" y="2824056"/>
            <a:ext cx="469838" cy="324188"/>
          </a:xfrm>
          <a:prstGeom prst="rect">
            <a:avLst/>
          </a:prstGeom>
          <a:ln w="19050">
            <a:solidFill>
              <a:srgbClr val="008000"/>
            </a:solidFill>
            <a:prstDash val="dash"/>
          </a:ln>
        </p:spPr>
      </p:pic>
      <p:pic>
        <p:nvPicPr>
          <p:cNvPr id="326" name="Billede 325"/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-5356731" y="2820937"/>
            <a:ext cx="469838" cy="324188"/>
          </a:xfrm>
          <a:prstGeom prst="rect">
            <a:avLst/>
          </a:prstGeom>
          <a:ln w="19050">
            <a:solidFill>
              <a:srgbClr val="008000"/>
            </a:solidFill>
            <a:prstDash val="dash"/>
          </a:ln>
        </p:spPr>
      </p:pic>
      <p:pic>
        <p:nvPicPr>
          <p:cNvPr id="327" name="Billede 326"/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-4829983" y="2820292"/>
            <a:ext cx="469838" cy="324188"/>
          </a:xfrm>
          <a:prstGeom prst="rect">
            <a:avLst/>
          </a:prstGeom>
          <a:ln w="19050">
            <a:solidFill>
              <a:srgbClr val="008000"/>
            </a:solidFill>
            <a:prstDash val="dash"/>
          </a:ln>
        </p:spPr>
      </p:pic>
      <p:pic>
        <p:nvPicPr>
          <p:cNvPr id="328" name="Billede 327"/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-4305376" y="2820291"/>
            <a:ext cx="469838" cy="324188"/>
          </a:xfrm>
          <a:prstGeom prst="rect">
            <a:avLst/>
          </a:prstGeom>
          <a:ln w="19050">
            <a:solidFill>
              <a:srgbClr val="008000"/>
            </a:solidFill>
            <a:prstDash val="dash"/>
          </a:ln>
        </p:spPr>
      </p:pic>
      <p:pic>
        <p:nvPicPr>
          <p:cNvPr id="329" name="Billede 328"/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-3783431" y="2812882"/>
            <a:ext cx="469838" cy="324188"/>
          </a:xfrm>
          <a:prstGeom prst="rect">
            <a:avLst/>
          </a:prstGeom>
          <a:ln w="19050">
            <a:solidFill>
              <a:srgbClr val="008000"/>
            </a:solidFill>
            <a:prstDash val="dash"/>
          </a:ln>
        </p:spPr>
      </p:pic>
      <p:pic>
        <p:nvPicPr>
          <p:cNvPr id="330" name="Billede 329"/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-3265988" y="2811484"/>
            <a:ext cx="469838" cy="324188"/>
          </a:xfrm>
          <a:prstGeom prst="rect">
            <a:avLst/>
          </a:prstGeom>
          <a:ln w="19050">
            <a:solidFill>
              <a:srgbClr val="008000"/>
            </a:solidFill>
            <a:prstDash val="dash"/>
          </a:ln>
        </p:spPr>
      </p:pic>
      <p:pic>
        <p:nvPicPr>
          <p:cNvPr id="331" name="Billede 330"/>
          <p:cNvPicPr>
            <a:picLocks noChangeAspect="1"/>
          </p:cNvPicPr>
          <p:nvPr/>
        </p:nvPicPr>
        <p:blipFill>
          <a:blip r:embed="rId19"/>
          <a:srcRect/>
          <a:stretch/>
        </p:blipFill>
        <p:spPr>
          <a:xfrm>
            <a:off x="-2734877" y="2817399"/>
            <a:ext cx="469838" cy="324188"/>
          </a:xfrm>
          <a:prstGeom prst="rect">
            <a:avLst/>
          </a:prstGeom>
          <a:ln w="19050">
            <a:solidFill>
              <a:srgbClr val="008000"/>
            </a:solidFill>
            <a:prstDash val="dash"/>
          </a:ln>
        </p:spPr>
      </p:pic>
      <p:pic>
        <p:nvPicPr>
          <p:cNvPr id="332" name="Billede 331"/>
          <p:cNvPicPr>
            <a:picLocks noChangeAspect="1"/>
          </p:cNvPicPr>
          <p:nvPr/>
        </p:nvPicPr>
        <p:blipFill>
          <a:blip r:embed="rId20"/>
          <a:srcRect/>
          <a:stretch/>
        </p:blipFill>
        <p:spPr>
          <a:xfrm>
            <a:off x="-2210661" y="2820291"/>
            <a:ext cx="469838" cy="324188"/>
          </a:xfrm>
          <a:prstGeom prst="rect">
            <a:avLst/>
          </a:prstGeom>
          <a:ln w="19050">
            <a:solidFill>
              <a:srgbClr val="008000"/>
            </a:solidFill>
            <a:prstDash val="dash"/>
          </a:ln>
        </p:spPr>
      </p:pic>
      <p:pic>
        <p:nvPicPr>
          <p:cNvPr id="333" name="Billede 332"/>
          <p:cNvPicPr>
            <a:picLocks noChangeAspect="1"/>
          </p:cNvPicPr>
          <p:nvPr/>
        </p:nvPicPr>
        <p:blipFill>
          <a:blip r:embed="rId21"/>
          <a:srcRect/>
          <a:stretch/>
        </p:blipFill>
        <p:spPr>
          <a:xfrm>
            <a:off x="-1689090" y="2820291"/>
            <a:ext cx="469838" cy="324188"/>
          </a:xfrm>
          <a:prstGeom prst="rect">
            <a:avLst/>
          </a:prstGeom>
          <a:ln w="19050">
            <a:solidFill>
              <a:srgbClr val="008000"/>
            </a:solidFill>
            <a:prstDash val="solid"/>
          </a:ln>
        </p:spPr>
      </p:pic>
      <p:pic>
        <p:nvPicPr>
          <p:cNvPr id="334" name="Billede 333"/>
          <p:cNvPicPr>
            <a:picLocks noChangeAspect="1"/>
          </p:cNvPicPr>
          <p:nvPr/>
        </p:nvPicPr>
        <p:blipFill>
          <a:blip r:embed="rId22"/>
          <a:srcRect/>
          <a:stretch/>
        </p:blipFill>
        <p:spPr>
          <a:xfrm>
            <a:off x="-1164765" y="2820291"/>
            <a:ext cx="469838" cy="324188"/>
          </a:xfrm>
          <a:prstGeom prst="rect">
            <a:avLst/>
          </a:prstGeom>
          <a:ln w="19050">
            <a:solidFill>
              <a:srgbClr val="008000"/>
            </a:solidFill>
            <a:prstDash val="dash"/>
          </a:ln>
        </p:spPr>
      </p:pic>
      <p:pic>
        <p:nvPicPr>
          <p:cNvPr id="335" name="Billede 334"/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-641776" y="2820291"/>
            <a:ext cx="469838" cy="324188"/>
          </a:xfrm>
          <a:prstGeom prst="rect">
            <a:avLst/>
          </a:prstGeom>
          <a:ln w="19050">
            <a:solidFill>
              <a:srgbClr val="008000"/>
            </a:solidFill>
            <a:prstDash val="dash"/>
          </a:ln>
        </p:spPr>
      </p:pic>
      <p:pic>
        <p:nvPicPr>
          <p:cNvPr id="336" name="Billede 335"/>
          <p:cNvPicPr>
            <a:picLocks noChangeAspect="1"/>
          </p:cNvPicPr>
          <p:nvPr/>
        </p:nvPicPr>
        <p:blipFill>
          <a:blip r:embed="rId24"/>
          <a:srcRect/>
          <a:stretch/>
        </p:blipFill>
        <p:spPr>
          <a:xfrm>
            <a:off x="-5882982" y="3211222"/>
            <a:ext cx="469838" cy="324188"/>
          </a:xfrm>
          <a:prstGeom prst="rect">
            <a:avLst/>
          </a:prstGeom>
          <a:ln w="19050">
            <a:solidFill>
              <a:srgbClr val="008000"/>
            </a:solidFill>
            <a:prstDash val="solid"/>
          </a:ln>
        </p:spPr>
      </p:pic>
      <p:pic>
        <p:nvPicPr>
          <p:cNvPr id="337" name="Billede 336"/>
          <p:cNvPicPr>
            <a:picLocks noChangeAspect="1"/>
          </p:cNvPicPr>
          <p:nvPr/>
        </p:nvPicPr>
        <p:blipFill>
          <a:blip r:embed="rId25"/>
          <a:srcRect/>
          <a:stretch/>
        </p:blipFill>
        <p:spPr>
          <a:xfrm>
            <a:off x="-5350387" y="3210878"/>
            <a:ext cx="469838" cy="324188"/>
          </a:xfrm>
          <a:prstGeom prst="rect">
            <a:avLst/>
          </a:prstGeom>
          <a:ln w="19050">
            <a:solidFill>
              <a:srgbClr val="008000"/>
            </a:solidFill>
            <a:prstDash val="solid"/>
          </a:ln>
        </p:spPr>
      </p:pic>
      <p:pic>
        <p:nvPicPr>
          <p:cNvPr id="338" name="Billede 337"/>
          <p:cNvPicPr>
            <a:picLocks noChangeAspect="1"/>
          </p:cNvPicPr>
          <p:nvPr/>
        </p:nvPicPr>
        <p:blipFill>
          <a:blip r:embed="rId26"/>
          <a:srcRect/>
          <a:stretch/>
        </p:blipFill>
        <p:spPr>
          <a:xfrm>
            <a:off x="-4829983" y="3210292"/>
            <a:ext cx="469838" cy="324188"/>
          </a:xfrm>
          <a:prstGeom prst="rect">
            <a:avLst/>
          </a:prstGeom>
          <a:ln w="19050">
            <a:solidFill>
              <a:srgbClr val="008000"/>
            </a:solidFill>
            <a:prstDash val="solid"/>
          </a:ln>
        </p:spPr>
      </p:pic>
      <p:pic>
        <p:nvPicPr>
          <p:cNvPr id="339" name="Billede 338"/>
          <p:cNvPicPr>
            <a:picLocks noChangeAspect="1"/>
          </p:cNvPicPr>
          <p:nvPr/>
        </p:nvPicPr>
        <p:blipFill>
          <a:blip r:embed="rId27"/>
          <a:srcRect/>
          <a:stretch/>
        </p:blipFill>
        <p:spPr>
          <a:xfrm>
            <a:off x="-4304879" y="3213101"/>
            <a:ext cx="469838" cy="324188"/>
          </a:xfrm>
          <a:prstGeom prst="rect">
            <a:avLst/>
          </a:prstGeom>
          <a:ln w="19050">
            <a:solidFill>
              <a:srgbClr val="008000"/>
            </a:solidFill>
            <a:prstDash val="solid"/>
          </a:ln>
        </p:spPr>
      </p:pic>
      <p:pic>
        <p:nvPicPr>
          <p:cNvPr id="341" name="Billede 340"/>
          <p:cNvPicPr>
            <a:picLocks noChangeAspect="1"/>
          </p:cNvPicPr>
          <p:nvPr/>
        </p:nvPicPr>
        <p:blipFill>
          <a:blip r:embed="rId28"/>
          <a:srcRect/>
          <a:stretch/>
        </p:blipFill>
        <p:spPr>
          <a:xfrm>
            <a:off x="-3261214" y="3209226"/>
            <a:ext cx="469838" cy="324188"/>
          </a:xfrm>
          <a:prstGeom prst="rect">
            <a:avLst/>
          </a:prstGeom>
          <a:ln w="19050">
            <a:solidFill>
              <a:srgbClr val="008000"/>
            </a:solidFill>
            <a:prstDash val="dash"/>
          </a:ln>
        </p:spPr>
      </p:pic>
      <p:pic>
        <p:nvPicPr>
          <p:cNvPr id="342" name="Billede 341"/>
          <p:cNvPicPr>
            <a:picLocks noChangeAspect="1"/>
          </p:cNvPicPr>
          <p:nvPr/>
        </p:nvPicPr>
        <p:blipFill>
          <a:blip r:embed="rId29"/>
          <a:srcRect/>
          <a:stretch/>
        </p:blipFill>
        <p:spPr>
          <a:xfrm>
            <a:off x="-5883707" y="3681780"/>
            <a:ext cx="469838" cy="324188"/>
          </a:xfrm>
          <a:prstGeom prst="rect">
            <a:avLst/>
          </a:prstGeom>
          <a:ln w="19050">
            <a:solidFill>
              <a:schemeClr val="accent1"/>
            </a:solidFill>
            <a:prstDash val="dash"/>
          </a:ln>
        </p:spPr>
      </p:pic>
      <p:pic>
        <p:nvPicPr>
          <p:cNvPr id="343" name="Billede 342"/>
          <p:cNvPicPr>
            <a:picLocks noChangeAspect="1"/>
          </p:cNvPicPr>
          <p:nvPr/>
        </p:nvPicPr>
        <p:blipFill>
          <a:blip r:embed="rId30"/>
          <a:srcRect/>
          <a:stretch/>
        </p:blipFill>
        <p:spPr>
          <a:xfrm>
            <a:off x="-5350387" y="3685431"/>
            <a:ext cx="469838" cy="324188"/>
          </a:xfrm>
          <a:prstGeom prst="rect">
            <a:avLst/>
          </a:prstGeom>
          <a:ln w="19050">
            <a:solidFill>
              <a:schemeClr val="accent1"/>
            </a:solidFill>
            <a:prstDash val="dash"/>
          </a:ln>
        </p:spPr>
      </p:pic>
      <p:pic>
        <p:nvPicPr>
          <p:cNvPr id="344" name="Billede 343"/>
          <p:cNvPicPr>
            <a:picLocks noChangeAspect="1"/>
          </p:cNvPicPr>
          <p:nvPr/>
        </p:nvPicPr>
        <p:blipFill>
          <a:blip r:embed="rId31"/>
          <a:srcRect/>
          <a:stretch/>
        </p:blipFill>
        <p:spPr>
          <a:xfrm>
            <a:off x="-4829983" y="3685431"/>
            <a:ext cx="469838" cy="324188"/>
          </a:xfrm>
          <a:prstGeom prst="rect">
            <a:avLst/>
          </a:prstGeom>
          <a:ln w="19050">
            <a:solidFill>
              <a:schemeClr val="accent1"/>
            </a:solidFill>
            <a:prstDash val="dash"/>
          </a:ln>
        </p:spPr>
      </p:pic>
      <p:pic>
        <p:nvPicPr>
          <p:cNvPr id="345" name="Billede 344"/>
          <p:cNvPicPr>
            <a:picLocks noChangeAspect="1"/>
          </p:cNvPicPr>
          <p:nvPr/>
        </p:nvPicPr>
        <p:blipFill>
          <a:blip r:embed="rId32"/>
          <a:srcRect/>
          <a:stretch/>
        </p:blipFill>
        <p:spPr>
          <a:xfrm>
            <a:off x="-4312342" y="3685430"/>
            <a:ext cx="469838" cy="324188"/>
          </a:xfrm>
          <a:prstGeom prst="rect">
            <a:avLst/>
          </a:prstGeom>
          <a:ln w="19050">
            <a:solidFill>
              <a:schemeClr val="accent1"/>
            </a:solidFill>
            <a:prstDash val="dash"/>
          </a:ln>
        </p:spPr>
      </p:pic>
      <p:pic>
        <p:nvPicPr>
          <p:cNvPr id="346" name="Billede 345"/>
          <p:cNvPicPr>
            <a:picLocks noChangeAspect="1"/>
          </p:cNvPicPr>
          <p:nvPr/>
        </p:nvPicPr>
        <p:blipFill>
          <a:blip r:embed="rId33"/>
          <a:srcRect/>
          <a:stretch/>
        </p:blipFill>
        <p:spPr>
          <a:xfrm>
            <a:off x="-3783431" y="3686679"/>
            <a:ext cx="469838" cy="324188"/>
          </a:xfrm>
          <a:prstGeom prst="rect">
            <a:avLst/>
          </a:prstGeom>
          <a:ln w="19050">
            <a:solidFill>
              <a:schemeClr val="accent1"/>
            </a:solidFill>
            <a:prstDash val="dash"/>
          </a:ln>
        </p:spPr>
      </p:pic>
      <p:pic>
        <p:nvPicPr>
          <p:cNvPr id="347" name="Billede 346"/>
          <p:cNvPicPr>
            <a:picLocks noChangeAspect="1"/>
          </p:cNvPicPr>
          <p:nvPr/>
        </p:nvPicPr>
        <p:blipFill>
          <a:blip r:embed="rId34"/>
          <a:srcRect/>
          <a:stretch/>
        </p:blipFill>
        <p:spPr>
          <a:xfrm>
            <a:off x="-3257666" y="3681780"/>
            <a:ext cx="469838" cy="324188"/>
          </a:xfrm>
          <a:prstGeom prst="rect">
            <a:avLst/>
          </a:prstGeom>
          <a:ln w="19050">
            <a:solidFill>
              <a:schemeClr val="accent1"/>
            </a:solidFill>
            <a:prstDash val="dash"/>
          </a:ln>
        </p:spPr>
      </p:pic>
      <p:pic>
        <p:nvPicPr>
          <p:cNvPr id="348" name="Billede 347"/>
          <p:cNvPicPr>
            <a:picLocks noChangeAspect="1"/>
          </p:cNvPicPr>
          <p:nvPr/>
        </p:nvPicPr>
        <p:blipFill>
          <a:blip r:embed="rId35"/>
          <a:srcRect/>
          <a:stretch/>
        </p:blipFill>
        <p:spPr>
          <a:xfrm>
            <a:off x="-2727862" y="3676261"/>
            <a:ext cx="469838" cy="324188"/>
          </a:xfrm>
          <a:prstGeom prst="rect">
            <a:avLst/>
          </a:prstGeom>
          <a:ln w="19050">
            <a:solidFill>
              <a:schemeClr val="accent1"/>
            </a:solidFill>
            <a:prstDash val="dash"/>
          </a:ln>
        </p:spPr>
      </p:pic>
      <p:pic>
        <p:nvPicPr>
          <p:cNvPr id="349" name="Billede 348"/>
          <p:cNvPicPr>
            <a:picLocks noChangeAspect="1"/>
          </p:cNvPicPr>
          <p:nvPr/>
        </p:nvPicPr>
        <p:blipFill>
          <a:blip r:embed="rId36"/>
          <a:srcRect/>
          <a:stretch/>
        </p:blipFill>
        <p:spPr>
          <a:xfrm>
            <a:off x="-2203895" y="3672174"/>
            <a:ext cx="469838" cy="324188"/>
          </a:xfrm>
          <a:prstGeom prst="rect">
            <a:avLst/>
          </a:prstGeom>
          <a:ln w="19050">
            <a:solidFill>
              <a:schemeClr val="accent1"/>
            </a:solidFill>
            <a:prstDash val="dash"/>
          </a:ln>
        </p:spPr>
      </p:pic>
      <p:pic>
        <p:nvPicPr>
          <p:cNvPr id="350" name="Billede 349"/>
          <p:cNvPicPr>
            <a:picLocks noChangeAspect="1"/>
          </p:cNvPicPr>
          <p:nvPr/>
        </p:nvPicPr>
        <p:blipFill>
          <a:blip r:embed="rId37"/>
          <a:srcRect/>
          <a:stretch/>
        </p:blipFill>
        <p:spPr>
          <a:xfrm>
            <a:off x="-1674984" y="3667963"/>
            <a:ext cx="469838" cy="324188"/>
          </a:xfrm>
          <a:prstGeom prst="rect">
            <a:avLst/>
          </a:prstGeom>
          <a:ln w="19050">
            <a:solidFill>
              <a:schemeClr val="accent1"/>
            </a:solidFill>
            <a:prstDash val="dash"/>
          </a:ln>
        </p:spPr>
      </p:pic>
      <p:pic>
        <p:nvPicPr>
          <p:cNvPr id="351" name="Billede 350"/>
          <p:cNvPicPr>
            <a:picLocks noChangeAspect="1"/>
          </p:cNvPicPr>
          <p:nvPr/>
        </p:nvPicPr>
        <p:blipFill>
          <a:blip r:embed="rId38"/>
          <a:srcRect/>
          <a:stretch/>
        </p:blipFill>
        <p:spPr>
          <a:xfrm>
            <a:off x="-1148726" y="3667963"/>
            <a:ext cx="469838" cy="324188"/>
          </a:xfrm>
          <a:prstGeom prst="rect">
            <a:avLst/>
          </a:prstGeom>
          <a:ln w="19050">
            <a:solidFill>
              <a:schemeClr val="accent1"/>
            </a:solidFill>
            <a:prstDash val="dash"/>
          </a:ln>
        </p:spPr>
      </p:pic>
      <p:pic>
        <p:nvPicPr>
          <p:cNvPr id="352" name="Billede 351"/>
          <p:cNvPicPr>
            <a:picLocks noChangeAspect="1"/>
          </p:cNvPicPr>
          <p:nvPr/>
        </p:nvPicPr>
        <p:blipFill>
          <a:blip r:embed="rId39"/>
          <a:srcRect/>
          <a:stretch/>
        </p:blipFill>
        <p:spPr>
          <a:xfrm>
            <a:off x="-621260" y="3668651"/>
            <a:ext cx="469838" cy="324188"/>
          </a:xfrm>
          <a:prstGeom prst="rect">
            <a:avLst/>
          </a:prstGeom>
          <a:ln w="19050">
            <a:solidFill>
              <a:schemeClr val="accent1"/>
            </a:solidFill>
            <a:prstDash val="dash"/>
          </a:ln>
        </p:spPr>
      </p:pic>
      <p:pic>
        <p:nvPicPr>
          <p:cNvPr id="356" name="Billede 355"/>
          <p:cNvPicPr>
            <a:picLocks noChangeAspect="1"/>
          </p:cNvPicPr>
          <p:nvPr/>
        </p:nvPicPr>
        <p:blipFill>
          <a:blip r:embed="rId40"/>
          <a:srcRect/>
          <a:stretch/>
        </p:blipFill>
        <p:spPr>
          <a:xfrm>
            <a:off x="-5885122" y="4065574"/>
            <a:ext cx="469838" cy="324188"/>
          </a:xfrm>
          <a:prstGeom prst="rect">
            <a:avLst/>
          </a:prstGeom>
          <a:ln w="19050">
            <a:solidFill>
              <a:schemeClr val="accent1"/>
            </a:solidFill>
            <a:prstDash val="solid"/>
          </a:ln>
        </p:spPr>
      </p:pic>
      <p:pic>
        <p:nvPicPr>
          <p:cNvPr id="357" name="Billede 356"/>
          <p:cNvPicPr>
            <a:picLocks noChangeAspect="1"/>
          </p:cNvPicPr>
          <p:nvPr/>
        </p:nvPicPr>
        <p:blipFill>
          <a:blip r:embed="rId41"/>
          <a:srcRect/>
          <a:stretch/>
        </p:blipFill>
        <p:spPr>
          <a:xfrm>
            <a:off x="-5350387" y="4067231"/>
            <a:ext cx="469838" cy="324188"/>
          </a:xfrm>
          <a:prstGeom prst="rect">
            <a:avLst/>
          </a:prstGeom>
          <a:ln w="19050">
            <a:solidFill>
              <a:schemeClr val="accent1"/>
            </a:solidFill>
            <a:prstDash val="dash"/>
          </a:ln>
        </p:spPr>
      </p:pic>
      <p:pic>
        <p:nvPicPr>
          <p:cNvPr id="358" name="Billede 357"/>
          <p:cNvPicPr>
            <a:picLocks noChangeAspect="1"/>
          </p:cNvPicPr>
          <p:nvPr/>
        </p:nvPicPr>
        <p:blipFill>
          <a:blip r:embed="rId42"/>
          <a:srcRect/>
          <a:stretch/>
        </p:blipFill>
        <p:spPr>
          <a:xfrm>
            <a:off x="-4822812" y="4073072"/>
            <a:ext cx="469838" cy="324188"/>
          </a:xfrm>
          <a:prstGeom prst="rect">
            <a:avLst/>
          </a:prstGeom>
          <a:ln w="19050">
            <a:solidFill>
              <a:schemeClr val="accent1"/>
            </a:solidFill>
            <a:prstDash val="dash"/>
          </a:ln>
        </p:spPr>
      </p:pic>
      <p:pic>
        <p:nvPicPr>
          <p:cNvPr id="359" name="Billede 358"/>
          <p:cNvPicPr>
            <a:picLocks noChangeAspect="1"/>
          </p:cNvPicPr>
          <p:nvPr/>
        </p:nvPicPr>
        <p:blipFill>
          <a:blip r:embed="rId43"/>
          <a:srcRect/>
          <a:stretch/>
        </p:blipFill>
        <p:spPr>
          <a:xfrm>
            <a:off x="-4296354" y="4075692"/>
            <a:ext cx="469838" cy="324188"/>
          </a:xfrm>
          <a:prstGeom prst="rect">
            <a:avLst/>
          </a:prstGeom>
          <a:ln w="19050">
            <a:solidFill>
              <a:schemeClr val="accent1"/>
            </a:solidFill>
            <a:prstDash val="dash"/>
          </a:ln>
        </p:spPr>
      </p:pic>
      <p:pic>
        <p:nvPicPr>
          <p:cNvPr id="360" name="Billede 359"/>
          <p:cNvPicPr>
            <a:picLocks noChangeAspect="1"/>
          </p:cNvPicPr>
          <p:nvPr/>
        </p:nvPicPr>
        <p:blipFill>
          <a:blip r:embed="rId44"/>
          <a:srcRect/>
          <a:stretch/>
        </p:blipFill>
        <p:spPr>
          <a:xfrm>
            <a:off x="-3769896" y="4075691"/>
            <a:ext cx="469838" cy="324188"/>
          </a:xfrm>
          <a:prstGeom prst="rect">
            <a:avLst/>
          </a:prstGeom>
          <a:ln w="19050">
            <a:solidFill>
              <a:schemeClr val="accent1"/>
            </a:solidFill>
            <a:prstDash val="dash"/>
          </a:ln>
        </p:spPr>
      </p:pic>
      <p:pic>
        <p:nvPicPr>
          <p:cNvPr id="361" name="Billede 360"/>
          <p:cNvPicPr>
            <a:picLocks noChangeAspect="1"/>
          </p:cNvPicPr>
          <p:nvPr/>
        </p:nvPicPr>
        <p:blipFill>
          <a:blip r:embed="rId45"/>
          <a:srcRect/>
          <a:stretch/>
        </p:blipFill>
        <p:spPr>
          <a:xfrm>
            <a:off x="-3243438" y="4080092"/>
            <a:ext cx="469838" cy="324188"/>
          </a:xfrm>
          <a:prstGeom prst="rect">
            <a:avLst/>
          </a:prstGeom>
          <a:ln w="19050">
            <a:solidFill>
              <a:schemeClr val="accent1"/>
            </a:solidFill>
            <a:prstDash val="solid"/>
          </a:ln>
        </p:spPr>
      </p:pic>
      <p:pic>
        <p:nvPicPr>
          <p:cNvPr id="362" name="Billede 361"/>
          <p:cNvPicPr>
            <a:picLocks noChangeAspect="1"/>
          </p:cNvPicPr>
          <p:nvPr/>
        </p:nvPicPr>
        <p:blipFill>
          <a:blip r:embed="rId46"/>
          <a:srcRect/>
          <a:stretch/>
        </p:blipFill>
        <p:spPr>
          <a:xfrm>
            <a:off x="-2716980" y="4084919"/>
            <a:ext cx="469838" cy="324188"/>
          </a:xfrm>
          <a:prstGeom prst="rect">
            <a:avLst/>
          </a:prstGeom>
          <a:ln w="19050">
            <a:solidFill>
              <a:schemeClr val="accent1"/>
            </a:solidFill>
            <a:prstDash val="dash"/>
          </a:ln>
        </p:spPr>
      </p:pic>
      <p:pic>
        <p:nvPicPr>
          <p:cNvPr id="363" name="Billede 362"/>
          <p:cNvPicPr>
            <a:picLocks noChangeAspect="1"/>
          </p:cNvPicPr>
          <p:nvPr/>
        </p:nvPicPr>
        <p:blipFill>
          <a:blip r:embed="rId47"/>
          <a:srcRect/>
          <a:stretch/>
        </p:blipFill>
        <p:spPr>
          <a:xfrm>
            <a:off x="-2194350" y="4080092"/>
            <a:ext cx="469838" cy="324188"/>
          </a:xfrm>
          <a:prstGeom prst="rect">
            <a:avLst/>
          </a:prstGeom>
          <a:ln w="19050">
            <a:solidFill>
              <a:schemeClr val="accent1"/>
            </a:solidFill>
            <a:prstDash val="dash"/>
          </a:ln>
        </p:spPr>
      </p:pic>
      <p:pic>
        <p:nvPicPr>
          <p:cNvPr id="364" name="Billede 363"/>
          <p:cNvPicPr>
            <a:picLocks noChangeAspect="1"/>
          </p:cNvPicPr>
          <p:nvPr/>
        </p:nvPicPr>
        <p:blipFill>
          <a:blip r:embed="rId48"/>
          <a:srcRect/>
          <a:stretch/>
        </p:blipFill>
        <p:spPr>
          <a:xfrm>
            <a:off x="-1674984" y="4078870"/>
            <a:ext cx="469838" cy="324188"/>
          </a:xfrm>
          <a:prstGeom prst="rect">
            <a:avLst/>
          </a:prstGeom>
          <a:ln w="19050">
            <a:solidFill>
              <a:schemeClr val="accent1"/>
            </a:solidFill>
            <a:prstDash val="dash"/>
          </a:ln>
        </p:spPr>
      </p:pic>
      <p:pic>
        <p:nvPicPr>
          <p:cNvPr id="365" name="Billede 364"/>
          <p:cNvPicPr>
            <a:picLocks noChangeAspect="1"/>
          </p:cNvPicPr>
          <p:nvPr/>
        </p:nvPicPr>
        <p:blipFill>
          <a:blip r:embed="rId49"/>
          <a:srcRect/>
          <a:stretch/>
        </p:blipFill>
        <p:spPr>
          <a:xfrm>
            <a:off x="-1148726" y="4073071"/>
            <a:ext cx="469838" cy="324188"/>
          </a:xfrm>
          <a:prstGeom prst="rect">
            <a:avLst/>
          </a:prstGeom>
          <a:ln w="19050">
            <a:solidFill>
              <a:schemeClr val="accent1"/>
            </a:solidFill>
            <a:prstDash val="solid"/>
          </a:ln>
        </p:spPr>
      </p:pic>
      <p:pic>
        <p:nvPicPr>
          <p:cNvPr id="366" name="Billede 365"/>
          <p:cNvPicPr>
            <a:picLocks noChangeAspect="1"/>
          </p:cNvPicPr>
          <p:nvPr/>
        </p:nvPicPr>
        <p:blipFill>
          <a:blip r:embed="rId50"/>
          <a:srcRect/>
          <a:stretch/>
        </p:blipFill>
        <p:spPr>
          <a:xfrm>
            <a:off x="-623139" y="4069061"/>
            <a:ext cx="469838" cy="324188"/>
          </a:xfrm>
          <a:prstGeom prst="rect">
            <a:avLst/>
          </a:prstGeom>
          <a:ln w="19050">
            <a:solidFill>
              <a:schemeClr val="accent1"/>
            </a:solidFill>
            <a:prstDash val="solid"/>
          </a:ln>
        </p:spPr>
      </p:pic>
      <p:pic>
        <p:nvPicPr>
          <p:cNvPr id="367" name="Billede 366"/>
          <p:cNvPicPr>
            <a:picLocks noChangeAspect="1"/>
          </p:cNvPicPr>
          <p:nvPr/>
        </p:nvPicPr>
        <p:blipFill>
          <a:blip r:embed="rId51"/>
          <a:srcRect/>
          <a:stretch/>
        </p:blipFill>
        <p:spPr>
          <a:xfrm>
            <a:off x="-5885122" y="4470202"/>
            <a:ext cx="469838" cy="324188"/>
          </a:xfrm>
          <a:prstGeom prst="rect">
            <a:avLst/>
          </a:prstGeom>
          <a:ln w="19050">
            <a:solidFill>
              <a:schemeClr val="accent1"/>
            </a:solidFill>
            <a:prstDash val="dash"/>
          </a:ln>
        </p:spPr>
      </p:pic>
      <p:pic>
        <p:nvPicPr>
          <p:cNvPr id="368" name="Billede 367"/>
          <p:cNvPicPr>
            <a:picLocks noChangeAspect="1"/>
          </p:cNvPicPr>
          <p:nvPr/>
        </p:nvPicPr>
        <p:blipFill>
          <a:blip r:embed="rId52"/>
          <a:srcRect/>
          <a:stretch/>
        </p:blipFill>
        <p:spPr>
          <a:xfrm>
            <a:off x="-5352811" y="4470202"/>
            <a:ext cx="469838" cy="324188"/>
          </a:xfrm>
          <a:prstGeom prst="rect">
            <a:avLst/>
          </a:prstGeom>
          <a:ln w="19050">
            <a:solidFill>
              <a:schemeClr val="accent1"/>
            </a:solidFill>
            <a:prstDash val="dash"/>
          </a:ln>
        </p:spPr>
      </p:pic>
      <p:pic>
        <p:nvPicPr>
          <p:cNvPr id="369" name="Billede 368"/>
          <p:cNvPicPr>
            <a:picLocks noChangeAspect="1"/>
          </p:cNvPicPr>
          <p:nvPr/>
        </p:nvPicPr>
        <p:blipFill>
          <a:blip r:embed="rId53"/>
          <a:srcRect/>
          <a:stretch/>
        </p:blipFill>
        <p:spPr>
          <a:xfrm>
            <a:off x="-4822812" y="4470202"/>
            <a:ext cx="469838" cy="324188"/>
          </a:xfrm>
          <a:prstGeom prst="rect">
            <a:avLst/>
          </a:prstGeom>
          <a:ln w="19050">
            <a:solidFill>
              <a:schemeClr val="accent1"/>
            </a:solidFill>
            <a:prstDash val="solid"/>
          </a:ln>
        </p:spPr>
      </p:pic>
      <p:pic>
        <p:nvPicPr>
          <p:cNvPr id="370" name="Billede 369"/>
          <p:cNvPicPr>
            <a:picLocks noChangeAspect="1"/>
          </p:cNvPicPr>
          <p:nvPr/>
        </p:nvPicPr>
        <p:blipFill>
          <a:blip r:embed="rId54"/>
          <a:srcRect/>
          <a:stretch/>
        </p:blipFill>
        <p:spPr>
          <a:xfrm>
            <a:off x="-4292198" y="4470202"/>
            <a:ext cx="469838" cy="324188"/>
          </a:xfrm>
          <a:prstGeom prst="rect">
            <a:avLst/>
          </a:prstGeom>
          <a:ln w="19050">
            <a:solidFill>
              <a:schemeClr val="accent1"/>
            </a:solidFill>
            <a:prstDash val="solid"/>
          </a:ln>
        </p:spPr>
      </p:pic>
      <p:pic>
        <p:nvPicPr>
          <p:cNvPr id="371" name="Billede 370"/>
          <p:cNvPicPr>
            <a:picLocks noChangeAspect="1"/>
          </p:cNvPicPr>
          <p:nvPr/>
        </p:nvPicPr>
        <p:blipFill>
          <a:blip r:embed="rId55"/>
          <a:srcRect/>
          <a:stretch/>
        </p:blipFill>
        <p:spPr>
          <a:xfrm>
            <a:off x="-3233024" y="4470202"/>
            <a:ext cx="469838" cy="324188"/>
          </a:xfrm>
          <a:prstGeom prst="rect">
            <a:avLst/>
          </a:prstGeom>
          <a:ln w="19050">
            <a:solidFill>
              <a:schemeClr val="accent1"/>
            </a:solidFill>
            <a:prstDash val="dash"/>
          </a:ln>
        </p:spPr>
      </p:pic>
      <p:pic>
        <p:nvPicPr>
          <p:cNvPr id="374" name="Billede 373"/>
          <p:cNvPicPr>
            <a:picLocks noChangeAspect="1"/>
          </p:cNvPicPr>
          <p:nvPr/>
        </p:nvPicPr>
        <p:blipFill>
          <a:blip r:embed="rId56"/>
          <a:srcRect/>
          <a:stretch/>
        </p:blipFill>
        <p:spPr>
          <a:xfrm>
            <a:off x="-5894266" y="5377458"/>
            <a:ext cx="469838" cy="324188"/>
          </a:xfrm>
          <a:prstGeom prst="rect">
            <a:avLst/>
          </a:prstGeom>
          <a:ln w="19050">
            <a:solidFill>
              <a:schemeClr val="tx1"/>
            </a:solidFill>
            <a:prstDash val="solid"/>
          </a:ln>
        </p:spPr>
      </p:pic>
      <p:pic>
        <p:nvPicPr>
          <p:cNvPr id="375" name="Billede 374"/>
          <p:cNvPicPr>
            <a:picLocks noChangeAspect="1"/>
          </p:cNvPicPr>
          <p:nvPr/>
        </p:nvPicPr>
        <p:blipFill>
          <a:blip r:embed="rId57"/>
          <a:srcRect/>
          <a:stretch/>
        </p:blipFill>
        <p:spPr>
          <a:xfrm>
            <a:off x="-5360951" y="5377515"/>
            <a:ext cx="469838" cy="324188"/>
          </a:xfrm>
          <a:prstGeom prst="rect">
            <a:avLst/>
          </a:prstGeom>
          <a:ln w="19050">
            <a:solidFill>
              <a:schemeClr val="tx1"/>
            </a:solidFill>
            <a:prstDash val="solid"/>
          </a:ln>
        </p:spPr>
      </p:pic>
      <p:pic>
        <p:nvPicPr>
          <p:cNvPr id="376" name="Billede 375"/>
          <p:cNvPicPr>
            <a:picLocks noChangeAspect="1"/>
          </p:cNvPicPr>
          <p:nvPr/>
        </p:nvPicPr>
        <p:blipFill>
          <a:blip r:embed="rId58"/>
          <a:srcRect/>
          <a:stretch/>
        </p:blipFill>
        <p:spPr>
          <a:xfrm>
            <a:off x="-4829983" y="5377458"/>
            <a:ext cx="469838" cy="324188"/>
          </a:xfrm>
          <a:prstGeom prst="rect">
            <a:avLst/>
          </a:prstGeom>
          <a:ln w="19050">
            <a:solidFill>
              <a:schemeClr val="tx1"/>
            </a:solidFill>
            <a:prstDash val="solid"/>
          </a:ln>
        </p:spPr>
      </p:pic>
      <p:pic>
        <p:nvPicPr>
          <p:cNvPr id="377" name="Billede 376"/>
          <p:cNvPicPr>
            <a:picLocks noChangeAspect="1"/>
          </p:cNvPicPr>
          <p:nvPr/>
        </p:nvPicPr>
        <p:blipFill>
          <a:blip r:embed="rId59"/>
          <a:srcRect/>
          <a:stretch/>
        </p:blipFill>
        <p:spPr>
          <a:xfrm>
            <a:off x="-4299015" y="5374087"/>
            <a:ext cx="469838" cy="324188"/>
          </a:xfrm>
          <a:prstGeom prst="rect">
            <a:avLst/>
          </a:prstGeom>
          <a:ln w="19050">
            <a:solidFill>
              <a:schemeClr val="tx1"/>
            </a:solidFill>
            <a:prstDash val="solid"/>
          </a:ln>
        </p:spPr>
      </p:pic>
      <p:pic>
        <p:nvPicPr>
          <p:cNvPr id="379" name="Billede 378"/>
          <p:cNvPicPr>
            <a:picLocks noChangeAspect="1"/>
          </p:cNvPicPr>
          <p:nvPr/>
        </p:nvPicPr>
        <p:blipFill>
          <a:blip r:embed="rId60"/>
          <a:srcRect/>
          <a:stretch/>
        </p:blipFill>
        <p:spPr>
          <a:xfrm>
            <a:off x="-3769896" y="5374087"/>
            <a:ext cx="469838" cy="324188"/>
          </a:xfrm>
          <a:prstGeom prst="rect">
            <a:avLst/>
          </a:prstGeom>
          <a:ln w="19050">
            <a:solidFill>
              <a:schemeClr val="tx1"/>
            </a:solidFill>
            <a:prstDash val="solid"/>
          </a:ln>
        </p:spPr>
      </p:pic>
      <p:pic>
        <p:nvPicPr>
          <p:cNvPr id="380" name="Billede 379"/>
          <p:cNvPicPr>
            <a:picLocks noChangeAspect="1"/>
          </p:cNvPicPr>
          <p:nvPr/>
        </p:nvPicPr>
        <p:blipFill>
          <a:blip r:embed="rId61"/>
          <a:srcRect/>
          <a:stretch/>
        </p:blipFill>
        <p:spPr>
          <a:xfrm>
            <a:off x="-3237079" y="5374087"/>
            <a:ext cx="469838" cy="324188"/>
          </a:xfrm>
          <a:prstGeom prst="rect">
            <a:avLst/>
          </a:prstGeom>
          <a:ln w="19050">
            <a:solidFill>
              <a:schemeClr val="tx1"/>
            </a:solidFill>
            <a:prstDash val="solid"/>
          </a:ln>
        </p:spPr>
      </p:pic>
      <p:pic>
        <p:nvPicPr>
          <p:cNvPr id="381" name="Billede 380"/>
          <p:cNvPicPr>
            <a:picLocks noChangeAspect="1"/>
          </p:cNvPicPr>
          <p:nvPr/>
        </p:nvPicPr>
        <p:blipFill>
          <a:blip r:embed="rId62"/>
          <a:srcRect/>
          <a:stretch/>
        </p:blipFill>
        <p:spPr>
          <a:xfrm>
            <a:off x="-2708628" y="5374087"/>
            <a:ext cx="469838" cy="324188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</p:pic>
      <p:pic>
        <p:nvPicPr>
          <p:cNvPr id="382" name="Billede 381"/>
          <p:cNvPicPr>
            <a:picLocks noChangeAspect="1"/>
          </p:cNvPicPr>
          <p:nvPr/>
        </p:nvPicPr>
        <p:blipFill>
          <a:blip r:embed="rId63"/>
          <a:srcRect/>
          <a:stretch/>
        </p:blipFill>
        <p:spPr>
          <a:xfrm>
            <a:off x="-2184232" y="5374087"/>
            <a:ext cx="469838" cy="324188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</p:pic>
      <p:pic>
        <p:nvPicPr>
          <p:cNvPr id="383" name="Billede 382"/>
          <p:cNvPicPr>
            <a:picLocks noChangeAspect="1"/>
          </p:cNvPicPr>
          <p:nvPr/>
        </p:nvPicPr>
        <p:blipFill>
          <a:blip r:embed="rId64"/>
          <a:srcRect/>
          <a:stretch/>
        </p:blipFill>
        <p:spPr>
          <a:xfrm>
            <a:off x="-1659837" y="5374087"/>
            <a:ext cx="469838" cy="324188"/>
          </a:xfrm>
          <a:prstGeom prst="rect">
            <a:avLst/>
          </a:prstGeom>
          <a:ln w="19050">
            <a:solidFill>
              <a:schemeClr val="tx1"/>
            </a:solidFill>
            <a:prstDash val="solid"/>
          </a:ln>
        </p:spPr>
      </p:pic>
      <p:pic>
        <p:nvPicPr>
          <p:cNvPr id="384" name="Billede 383"/>
          <p:cNvPicPr>
            <a:picLocks noChangeAspect="1"/>
          </p:cNvPicPr>
          <p:nvPr/>
        </p:nvPicPr>
        <p:blipFill>
          <a:blip r:embed="rId65"/>
          <a:srcRect/>
          <a:stretch/>
        </p:blipFill>
        <p:spPr>
          <a:xfrm>
            <a:off x="-1130960" y="5369429"/>
            <a:ext cx="469838" cy="324188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</p:pic>
      <p:pic>
        <p:nvPicPr>
          <p:cNvPr id="385" name="Billede 384"/>
          <p:cNvPicPr>
            <a:picLocks noChangeAspect="1"/>
          </p:cNvPicPr>
          <p:nvPr/>
        </p:nvPicPr>
        <p:blipFill>
          <a:blip r:embed="rId66"/>
          <a:srcRect/>
          <a:stretch/>
        </p:blipFill>
        <p:spPr>
          <a:xfrm>
            <a:off x="-601906" y="5368217"/>
            <a:ext cx="469838" cy="324188"/>
          </a:xfrm>
          <a:prstGeom prst="rect">
            <a:avLst/>
          </a:prstGeom>
          <a:ln w="19050">
            <a:solidFill>
              <a:schemeClr val="tx1"/>
            </a:solidFill>
            <a:prstDash val="solid"/>
          </a:ln>
        </p:spPr>
      </p:pic>
      <p:pic>
        <p:nvPicPr>
          <p:cNvPr id="386" name="Billede 385"/>
          <p:cNvPicPr>
            <a:picLocks noChangeAspect="1"/>
          </p:cNvPicPr>
          <p:nvPr/>
        </p:nvPicPr>
        <p:blipFill>
          <a:blip r:embed="rId67"/>
          <a:srcRect/>
          <a:stretch/>
        </p:blipFill>
        <p:spPr>
          <a:xfrm>
            <a:off x="-5894266" y="5779484"/>
            <a:ext cx="469838" cy="324188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</p:pic>
      <p:pic>
        <p:nvPicPr>
          <p:cNvPr id="387" name="Billede 386"/>
          <p:cNvPicPr>
            <a:picLocks noChangeAspect="1"/>
          </p:cNvPicPr>
          <p:nvPr/>
        </p:nvPicPr>
        <p:blipFill>
          <a:blip r:embed="rId68"/>
          <a:srcRect/>
          <a:stretch/>
        </p:blipFill>
        <p:spPr>
          <a:xfrm>
            <a:off x="-5360951" y="5783796"/>
            <a:ext cx="469838" cy="324188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</p:pic>
      <p:pic>
        <p:nvPicPr>
          <p:cNvPr id="388" name="Billede 387"/>
          <p:cNvPicPr>
            <a:picLocks noChangeAspect="1"/>
          </p:cNvPicPr>
          <p:nvPr/>
        </p:nvPicPr>
        <p:blipFill>
          <a:blip r:embed="rId69"/>
          <a:srcRect/>
          <a:stretch/>
        </p:blipFill>
        <p:spPr>
          <a:xfrm>
            <a:off x="-4833531" y="5784721"/>
            <a:ext cx="469838" cy="324188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</p:pic>
      <p:pic>
        <p:nvPicPr>
          <p:cNvPr id="389" name="Billede 388"/>
          <p:cNvPicPr>
            <a:picLocks noChangeAspect="1"/>
          </p:cNvPicPr>
          <p:nvPr/>
        </p:nvPicPr>
        <p:blipFill>
          <a:blip r:embed="rId70"/>
          <a:srcRect/>
          <a:stretch/>
        </p:blipFill>
        <p:spPr>
          <a:xfrm>
            <a:off x="-4299470" y="5783196"/>
            <a:ext cx="469838" cy="324188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</p:pic>
      <p:pic>
        <p:nvPicPr>
          <p:cNvPr id="390" name="Billede 389"/>
          <p:cNvPicPr>
            <a:picLocks noChangeAspect="1"/>
          </p:cNvPicPr>
          <p:nvPr/>
        </p:nvPicPr>
        <p:blipFill>
          <a:blip r:embed="rId71"/>
          <a:srcRect/>
          <a:stretch/>
        </p:blipFill>
        <p:spPr>
          <a:xfrm>
            <a:off x="-3772796" y="5779483"/>
            <a:ext cx="469838" cy="324188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</p:pic>
      <p:pic>
        <p:nvPicPr>
          <p:cNvPr id="391" name="Billede 390"/>
          <p:cNvPicPr>
            <a:picLocks noChangeAspect="1"/>
          </p:cNvPicPr>
          <p:nvPr/>
        </p:nvPicPr>
        <p:blipFill>
          <a:blip r:embed="rId72"/>
          <a:srcRect/>
          <a:stretch/>
        </p:blipFill>
        <p:spPr>
          <a:xfrm>
            <a:off x="-3237079" y="5775555"/>
            <a:ext cx="469838" cy="324188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</p:pic>
      <p:pic>
        <p:nvPicPr>
          <p:cNvPr id="392" name="Billede 391"/>
          <p:cNvPicPr>
            <a:picLocks noChangeAspect="1"/>
          </p:cNvPicPr>
          <p:nvPr/>
        </p:nvPicPr>
        <p:blipFill>
          <a:blip r:embed="rId73"/>
          <a:srcRect/>
          <a:stretch/>
        </p:blipFill>
        <p:spPr>
          <a:xfrm>
            <a:off x="-2708345" y="5775554"/>
            <a:ext cx="469838" cy="324188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</p:pic>
      <p:pic>
        <p:nvPicPr>
          <p:cNvPr id="393" name="Billede 392"/>
          <p:cNvPicPr>
            <a:picLocks noChangeAspect="1"/>
          </p:cNvPicPr>
          <p:nvPr/>
        </p:nvPicPr>
        <p:blipFill>
          <a:blip r:embed="rId74"/>
          <a:srcRect/>
          <a:stretch/>
        </p:blipFill>
        <p:spPr>
          <a:xfrm>
            <a:off x="-2184233" y="5771538"/>
            <a:ext cx="469838" cy="324188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</p:pic>
      <p:pic>
        <p:nvPicPr>
          <p:cNvPr id="394" name="Billede 393"/>
          <p:cNvPicPr>
            <a:picLocks noChangeAspect="1"/>
          </p:cNvPicPr>
          <p:nvPr/>
        </p:nvPicPr>
        <p:blipFill>
          <a:blip r:embed="rId75"/>
          <a:srcRect/>
          <a:stretch/>
        </p:blipFill>
        <p:spPr>
          <a:xfrm>
            <a:off x="-1656171" y="5765364"/>
            <a:ext cx="469838" cy="324188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</p:pic>
      <p:pic>
        <p:nvPicPr>
          <p:cNvPr id="395" name="Billede 394"/>
          <p:cNvPicPr>
            <a:picLocks noChangeAspect="1"/>
          </p:cNvPicPr>
          <p:nvPr/>
        </p:nvPicPr>
        <p:blipFill>
          <a:blip r:embed="rId76"/>
          <a:srcRect/>
          <a:stretch/>
        </p:blipFill>
        <p:spPr>
          <a:xfrm>
            <a:off x="-1127187" y="5766260"/>
            <a:ext cx="469838" cy="324188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</p:pic>
      <p:pic>
        <p:nvPicPr>
          <p:cNvPr id="396" name="Billede 395"/>
          <p:cNvPicPr>
            <a:picLocks noChangeAspect="1"/>
          </p:cNvPicPr>
          <p:nvPr/>
        </p:nvPicPr>
        <p:blipFill>
          <a:blip r:embed="rId77"/>
          <a:srcRect/>
          <a:stretch/>
        </p:blipFill>
        <p:spPr>
          <a:xfrm>
            <a:off x="-5894265" y="470285"/>
            <a:ext cx="469838" cy="324188"/>
          </a:xfrm>
          <a:prstGeom prst="rect">
            <a:avLst/>
          </a:prstGeom>
          <a:ln w="19050">
            <a:solidFill>
              <a:srgbClr val="9954CC"/>
            </a:solidFill>
          </a:ln>
        </p:spPr>
      </p:pic>
      <p:pic>
        <p:nvPicPr>
          <p:cNvPr id="397" name="Billede 396"/>
          <p:cNvPicPr>
            <a:picLocks noChangeAspect="1"/>
          </p:cNvPicPr>
          <p:nvPr/>
        </p:nvPicPr>
        <p:blipFill>
          <a:blip r:embed="rId78"/>
          <a:srcRect/>
          <a:stretch/>
        </p:blipFill>
        <p:spPr>
          <a:xfrm>
            <a:off x="-5369535" y="473872"/>
            <a:ext cx="469838" cy="324188"/>
          </a:xfrm>
          <a:prstGeom prst="rect">
            <a:avLst/>
          </a:prstGeom>
          <a:ln w="19050">
            <a:solidFill>
              <a:srgbClr val="9954CC"/>
            </a:solidFill>
          </a:ln>
        </p:spPr>
      </p:pic>
      <p:pic>
        <p:nvPicPr>
          <p:cNvPr id="398" name="Billede 397"/>
          <p:cNvPicPr>
            <a:picLocks noChangeAspect="1"/>
          </p:cNvPicPr>
          <p:nvPr/>
        </p:nvPicPr>
        <p:blipFill>
          <a:blip r:embed="rId79"/>
          <a:srcRect/>
          <a:stretch/>
        </p:blipFill>
        <p:spPr>
          <a:xfrm>
            <a:off x="-4845150" y="472080"/>
            <a:ext cx="469838" cy="324188"/>
          </a:xfrm>
          <a:prstGeom prst="rect">
            <a:avLst/>
          </a:prstGeom>
          <a:ln w="19050">
            <a:solidFill>
              <a:srgbClr val="9954CC"/>
            </a:solidFill>
          </a:ln>
        </p:spPr>
      </p:pic>
      <p:pic>
        <p:nvPicPr>
          <p:cNvPr id="399" name="Billede 398"/>
          <p:cNvPicPr>
            <a:picLocks noChangeAspect="1"/>
          </p:cNvPicPr>
          <p:nvPr/>
        </p:nvPicPr>
        <p:blipFill>
          <a:blip r:embed="rId80"/>
          <a:srcRect/>
          <a:stretch/>
        </p:blipFill>
        <p:spPr>
          <a:xfrm>
            <a:off x="-4320765" y="472079"/>
            <a:ext cx="469838" cy="324188"/>
          </a:xfrm>
          <a:prstGeom prst="rect">
            <a:avLst/>
          </a:prstGeom>
          <a:ln w="19050">
            <a:solidFill>
              <a:srgbClr val="9954CC"/>
            </a:solidFill>
          </a:ln>
        </p:spPr>
      </p:pic>
      <p:pic>
        <p:nvPicPr>
          <p:cNvPr id="400" name="Billede 399"/>
          <p:cNvPicPr>
            <a:picLocks noChangeAspect="1"/>
          </p:cNvPicPr>
          <p:nvPr/>
        </p:nvPicPr>
        <p:blipFill>
          <a:blip r:embed="rId81"/>
          <a:srcRect/>
          <a:stretch/>
        </p:blipFill>
        <p:spPr>
          <a:xfrm>
            <a:off x="-3799460" y="472078"/>
            <a:ext cx="469838" cy="324188"/>
          </a:xfrm>
          <a:prstGeom prst="rect">
            <a:avLst/>
          </a:prstGeom>
          <a:ln w="19050">
            <a:solidFill>
              <a:srgbClr val="9954CC"/>
            </a:solidFill>
          </a:ln>
        </p:spPr>
      </p:pic>
      <p:pic>
        <p:nvPicPr>
          <p:cNvPr id="401" name="Billede 400"/>
          <p:cNvPicPr>
            <a:picLocks noChangeAspect="1"/>
          </p:cNvPicPr>
          <p:nvPr/>
        </p:nvPicPr>
        <p:blipFill>
          <a:blip r:embed="rId82"/>
          <a:srcRect/>
          <a:stretch/>
        </p:blipFill>
        <p:spPr>
          <a:xfrm>
            <a:off x="-3270999" y="472077"/>
            <a:ext cx="469838" cy="324188"/>
          </a:xfrm>
          <a:prstGeom prst="rect">
            <a:avLst/>
          </a:prstGeom>
          <a:ln w="19050">
            <a:solidFill>
              <a:srgbClr val="9954CC"/>
            </a:solidFill>
          </a:ln>
        </p:spPr>
      </p:pic>
      <p:pic>
        <p:nvPicPr>
          <p:cNvPr id="402" name="Billede 401"/>
          <p:cNvPicPr>
            <a:picLocks noChangeAspect="1"/>
          </p:cNvPicPr>
          <p:nvPr/>
        </p:nvPicPr>
        <p:blipFill>
          <a:blip r:embed="rId83"/>
          <a:srcRect/>
          <a:stretch/>
        </p:blipFill>
        <p:spPr>
          <a:xfrm>
            <a:off x="-2743765" y="472076"/>
            <a:ext cx="469838" cy="324188"/>
          </a:xfrm>
          <a:prstGeom prst="rect">
            <a:avLst/>
          </a:prstGeom>
          <a:ln w="19050">
            <a:solidFill>
              <a:srgbClr val="9954CC"/>
            </a:solidFill>
          </a:ln>
        </p:spPr>
      </p:pic>
      <p:pic>
        <p:nvPicPr>
          <p:cNvPr id="403" name="Billede 402"/>
          <p:cNvPicPr>
            <a:picLocks noChangeAspect="1"/>
          </p:cNvPicPr>
          <p:nvPr/>
        </p:nvPicPr>
        <p:blipFill>
          <a:blip r:embed="rId84"/>
          <a:srcRect/>
          <a:stretch/>
        </p:blipFill>
        <p:spPr>
          <a:xfrm>
            <a:off x="-2218220" y="470626"/>
            <a:ext cx="469838" cy="324188"/>
          </a:xfrm>
          <a:prstGeom prst="rect">
            <a:avLst/>
          </a:prstGeom>
          <a:ln w="19050">
            <a:solidFill>
              <a:srgbClr val="9954CC"/>
            </a:solidFill>
          </a:ln>
        </p:spPr>
      </p:pic>
      <p:pic>
        <p:nvPicPr>
          <p:cNvPr id="404" name="Billede 403"/>
          <p:cNvPicPr>
            <a:picLocks noChangeAspect="1"/>
          </p:cNvPicPr>
          <p:nvPr/>
        </p:nvPicPr>
        <p:blipFill>
          <a:blip r:embed="rId85"/>
          <a:srcRect/>
          <a:stretch/>
        </p:blipFill>
        <p:spPr>
          <a:xfrm>
            <a:off x="-1690986" y="470285"/>
            <a:ext cx="469838" cy="324188"/>
          </a:xfrm>
          <a:prstGeom prst="rect">
            <a:avLst/>
          </a:prstGeom>
          <a:ln w="19050">
            <a:solidFill>
              <a:srgbClr val="9954CC"/>
            </a:solidFill>
          </a:ln>
        </p:spPr>
      </p:pic>
      <p:pic>
        <p:nvPicPr>
          <p:cNvPr id="415" name="Billede 414"/>
          <p:cNvPicPr>
            <a:picLocks noChangeAspect="1"/>
          </p:cNvPicPr>
          <p:nvPr/>
        </p:nvPicPr>
        <p:blipFill>
          <a:blip r:embed="rId86"/>
          <a:srcRect/>
          <a:stretch/>
        </p:blipFill>
        <p:spPr>
          <a:xfrm>
            <a:off x="-1164765" y="470285"/>
            <a:ext cx="469838" cy="324188"/>
          </a:xfrm>
          <a:prstGeom prst="rect">
            <a:avLst/>
          </a:prstGeom>
          <a:ln w="19050">
            <a:solidFill>
              <a:srgbClr val="9954CC"/>
            </a:solidFill>
          </a:ln>
        </p:spPr>
      </p:pic>
      <p:pic>
        <p:nvPicPr>
          <p:cNvPr id="416" name="Billede 415"/>
          <p:cNvPicPr>
            <a:picLocks noChangeAspect="1"/>
          </p:cNvPicPr>
          <p:nvPr/>
        </p:nvPicPr>
        <p:blipFill>
          <a:blip r:embed="rId87"/>
          <a:srcRect/>
          <a:stretch/>
        </p:blipFill>
        <p:spPr>
          <a:xfrm>
            <a:off x="-639331" y="472928"/>
            <a:ext cx="469838" cy="324188"/>
          </a:xfrm>
          <a:prstGeom prst="rect">
            <a:avLst/>
          </a:prstGeom>
          <a:ln w="19050">
            <a:solidFill>
              <a:srgbClr val="9954CC"/>
            </a:solidFill>
          </a:ln>
        </p:spPr>
      </p:pic>
      <p:pic>
        <p:nvPicPr>
          <p:cNvPr id="417" name="Billede 416"/>
          <p:cNvPicPr>
            <a:picLocks noChangeAspect="1"/>
          </p:cNvPicPr>
          <p:nvPr/>
        </p:nvPicPr>
        <p:blipFill>
          <a:blip r:embed="rId88"/>
          <a:srcRect/>
          <a:stretch/>
        </p:blipFill>
        <p:spPr>
          <a:xfrm>
            <a:off x="-5894266" y="852925"/>
            <a:ext cx="469838" cy="324188"/>
          </a:xfrm>
          <a:prstGeom prst="rect">
            <a:avLst/>
          </a:prstGeom>
          <a:ln w="19050">
            <a:solidFill>
              <a:srgbClr val="9954CC"/>
            </a:solidFill>
          </a:ln>
        </p:spPr>
      </p:pic>
      <p:pic>
        <p:nvPicPr>
          <p:cNvPr id="418" name="Billede 417"/>
          <p:cNvPicPr>
            <a:picLocks noChangeAspect="1"/>
          </p:cNvPicPr>
          <p:nvPr/>
        </p:nvPicPr>
        <p:blipFill>
          <a:blip r:embed="rId89"/>
          <a:srcRect/>
          <a:stretch/>
        </p:blipFill>
        <p:spPr>
          <a:xfrm>
            <a:off x="-5369535" y="852925"/>
            <a:ext cx="469838" cy="324188"/>
          </a:xfrm>
          <a:prstGeom prst="rect">
            <a:avLst/>
          </a:prstGeom>
          <a:ln w="19050">
            <a:solidFill>
              <a:srgbClr val="9954CC"/>
            </a:solidFill>
          </a:ln>
        </p:spPr>
      </p:pic>
      <p:pic>
        <p:nvPicPr>
          <p:cNvPr id="419" name="Billede 418"/>
          <p:cNvPicPr>
            <a:picLocks noChangeAspect="1"/>
          </p:cNvPicPr>
          <p:nvPr/>
        </p:nvPicPr>
        <p:blipFill>
          <a:blip r:embed="rId90"/>
          <a:srcRect/>
          <a:stretch/>
        </p:blipFill>
        <p:spPr>
          <a:xfrm>
            <a:off x="-4845150" y="850337"/>
            <a:ext cx="469838" cy="324188"/>
          </a:xfrm>
          <a:prstGeom prst="rect">
            <a:avLst/>
          </a:prstGeom>
          <a:ln w="19050">
            <a:solidFill>
              <a:srgbClr val="9954CC"/>
            </a:solidFill>
            <a:prstDash val="dash"/>
          </a:ln>
        </p:spPr>
      </p:pic>
      <p:pic>
        <p:nvPicPr>
          <p:cNvPr id="420" name="Billede 419"/>
          <p:cNvPicPr>
            <a:picLocks noChangeAspect="1"/>
          </p:cNvPicPr>
          <p:nvPr/>
        </p:nvPicPr>
        <p:blipFill>
          <a:blip r:embed="rId91"/>
          <a:srcRect/>
          <a:stretch/>
        </p:blipFill>
        <p:spPr>
          <a:xfrm>
            <a:off x="-4320765" y="850336"/>
            <a:ext cx="469838" cy="324188"/>
          </a:xfrm>
          <a:prstGeom prst="rect">
            <a:avLst/>
          </a:prstGeom>
          <a:ln w="19050">
            <a:solidFill>
              <a:srgbClr val="9954CC"/>
            </a:solidFill>
            <a:prstDash val="dash"/>
          </a:ln>
        </p:spPr>
      </p:pic>
      <p:pic>
        <p:nvPicPr>
          <p:cNvPr id="421" name="Billede 420"/>
          <p:cNvPicPr>
            <a:picLocks noChangeAspect="1"/>
          </p:cNvPicPr>
          <p:nvPr/>
        </p:nvPicPr>
        <p:blipFill>
          <a:blip r:embed="rId92"/>
          <a:srcRect/>
          <a:stretch/>
        </p:blipFill>
        <p:spPr>
          <a:xfrm>
            <a:off x="-3799452" y="848297"/>
            <a:ext cx="469838" cy="324188"/>
          </a:xfrm>
          <a:prstGeom prst="rect">
            <a:avLst/>
          </a:prstGeom>
          <a:ln w="19050">
            <a:solidFill>
              <a:srgbClr val="9954CC"/>
            </a:solidFill>
          </a:ln>
        </p:spPr>
      </p:pic>
      <p:pic>
        <p:nvPicPr>
          <p:cNvPr id="422" name="Billede 421"/>
          <p:cNvPicPr>
            <a:picLocks noChangeAspect="1"/>
          </p:cNvPicPr>
          <p:nvPr/>
        </p:nvPicPr>
        <p:blipFill>
          <a:blip r:embed="rId93"/>
          <a:srcRect/>
          <a:stretch/>
        </p:blipFill>
        <p:spPr>
          <a:xfrm>
            <a:off x="-3270526" y="848296"/>
            <a:ext cx="469838" cy="324188"/>
          </a:xfrm>
          <a:prstGeom prst="rect">
            <a:avLst/>
          </a:prstGeom>
          <a:ln w="19050">
            <a:solidFill>
              <a:srgbClr val="9954CC"/>
            </a:solidFill>
          </a:ln>
        </p:spPr>
      </p:pic>
      <p:pic>
        <p:nvPicPr>
          <p:cNvPr id="423" name="Billede 422"/>
          <p:cNvPicPr>
            <a:picLocks noChangeAspect="1"/>
          </p:cNvPicPr>
          <p:nvPr/>
        </p:nvPicPr>
        <p:blipFill>
          <a:blip r:embed="rId94"/>
          <a:srcRect/>
          <a:stretch/>
        </p:blipFill>
        <p:spPr>
          <a:xfrm>
            <a:off x="-2743765" y="848295"/>
            <a:ext cx="469838" cy="324188"/>
          </a:xfrm>
          <a:prstGeom prst="rect">
            <a:avLst/>
          </a:prstGeom>
          <a:ln w="19050">
            <a:solidFill>
              <a:srgbClr val="9954CC"/>
            </a:solidFill>
          </a:ln>
        </p:spPr>
      </p:pic>
      <p:pic>
        <p:nvPicPr>
          <p:cNvPr id="424" name="Billede 423"/>
          <p:cNvPicPr>
            <a:picLocks noChangeAspect="1"/>
          </p:cNvPicPr>
          <p:nvPr/>
        </p:nvPicPr>
        <p:blipFill>
          <a:blip r:embed="rId95"/>
          <a:srcRect/>
          <a:stretch/>
        </p:blipFill>
        <p:spPr>
          <a:xfrm>
            <a:off x="-2218220" y="844486"/>
            <a:ext cx="469838" cy="324188"/>
          </a:xfrm>
          <a:prstGeom prst="rect">
            <a:avLst/>
          </a:prstGeom>
          <a:ln w="19050">
            <a:solidFill>
              <a:srgbClr val="9954CC"/>
            </a:solidFill>
          </a:ln>
        </p:spPr>
      </p:pic>
      <p:pic>
        <p:nvPicPr>
          <p:cNvPr id="425" name="Billede 424"/>
          <p:cNvPicPr>
            <a:picLocks noChangeAspect="1"/>
          </p:cNvPicPr>
          <p:nvPr/>
        </p:nvPicPr>
        <p:blipFill>
          <a:blip r:embed="rId96"/>
          <a:srcRect/>
          <a:stretch/>
        </p:blipFill>
        <p:spPr>
          <a:xfrm>
            <a:off x="-1691459" y="844485"/>
            <a:ext cx="469838" cy="324188"/>
          </a:xfrm>
          <a:prstGeom prst="rect">
            <a:avLst/>
          </a:prstGeom>
          <a:ln w="19050">
            <a:solidFill>
              <a:srgbClr val="9954CC"/>
            </a:solidFill>
          </a:ln>
        </p:spPr>
      </p:pic>
      <p:pic>
        <p:nvPicPr>
          <p:cNvPr id="426" name="Billede 425"/>
          <p:cNvPicPr>
            <a:picLocks noChangeAspect="1"/>
          </p:cNvPicPr>
          <p:nvPr/>
        </p:nvPicPr>
        <p:blipFill>
          <a:blip r:embed="rId97"/>
          <a:srcRect/>
          <a:stretch/>
        </p:blipFill>
        <p:spPr>
          <a:xfrm>
            <a:off x="-1164765" y="845215"/>
            <a:ext cx="469838" cy="324188"/>
          </a:xfrm>
          <a:prstGeom prst="rect">
            <a:avLst/>
          </a:prstGeom>
          <a:ln w="19050">
            <a:solidFill>
              <a:srgbClr val="9954CC"/>
            </a:solidFill>
          </a:ln>
        </p:spPr>
      </p:pic>
      <p:pic>
        <p:nvPicPr>
          <p:cNvPr id="427" name="Billede 426"/>
          <p:cNvPicPr>
            <a:picLocks noChangeAspect="1"/>
          </p:cNvPicPr>
          <p:nvPr/>
        </p:nvPicPr>
        <p:blipFill>
          <a:blip r:embed="rId97"/>
          <a:srcRect/>
          <a:stretch/>
        </p:blipFill>
        <p:spPr>
          <a:xfrm>
            <a:off x="-639331" y="844984"/>
            <a:ext cx="469838" cy="324188"/>
          </a:xfrm>
          <a:prstGeom prst="rect">
            <a:avLst/>
          </a:prstGeom>
          <a:ln w="19050">
            <a:solidFill>
              <a:srgbClr val="9954CC"/>
            </a:solidFill>
          </a:ln>
        </p:spPr>
      </p:pic>
      <p:pic>
        <p:nvPicPr>
          <p:cNvPr id="428" name="Billede 427"/>
          <p:cNvPicPr>
            <a:picLocks noChangeAspect="1"/>
          </p:cNvPicPr>
          <p:nvPr/>
        </p:nvPicPr>
        <p:blipFill>
          <a:blip r:embed="rId98"/>
          <a:srcRect/>
          <a:stretch/>
        </p:blipFill>
        <p:spPr>
          <a:xfrm>
            <a:off x="-5894266" y="1233372"/>
            <a:ext cx="469838" cy="324188"/>
          </a:xfrm>
          <a:prstGeom prst="rect">
            <a:avLst/>
          </a:prstGeom>
          <a:ln w="19050">
            <a:solidFill>
              <a:srgbClr val="9954CC"/>
            </a:solidFill>
          </a:ln>
        </p:spPr>
      </p:pic>
      <p:pic>
        <p:nvPicPr>
          <p:cNvPr id="429" name="Billede 428"/>
          <p:cNvPicPr>
            <a:picLocks noChangeAspect="1"/>
          </p:cNvPicPr>
          <p:nvPr/>
        </p:nvPicPr>
        <p:blipFill>
          <a:blip r:embed="rId99"/>
          <a:srcRect/>
          <a:stretch/>
        </p:blipFill>
        <p:spPr>
          <a:xfrm>
            <a:off x="-5369535" y="1233371"/>
            <a:ext cx="469838" cy="324188"/>
          </a:xfrm>
          <a:prstGeom prst="rect">
            <a:avLst/>
          </a:prstGeom>
          <a:ln w="19050">
            <a:solidFill>
              <a:srgbClr val="9954CC"/>
            </a:solidFill>
          </a:ln>
        </p:spPr>
      </p:pic>
      <p:pic>
        <p:nvPicPr>
          <p:cNvPr id="430" name="Billede 429"/>
          <p:cNvPicPr>
            <a:picLocks noChangeAspect="1"/>
          </p:cNvPicPr>
          <p:nvPr/>
        </p:nvPicPr>
        <p:blipFill>
          <a:blip r:embed="rId100"/>
          <a:srcRect/>
          <a:stretch/>
        </p:blipFill>
        <p:spPr>
          <a:xfrm>
            <a:off x="-4845150" y="1228423"/>
            <a:ext cx="469838" cy="324188"/>
          </a:xfrm>
          <a:prstGeom prst="rect">
            <a:avLst/>
          </a:prstGeom>
          <a:ln w="19050">
            <a:solidFill>
              <a:srgbClr val="9954CC"/>
            </a:solidFill>
          </a:ln>
        </p:spPr>
      </p:pic>
      <p:pic>
        <p:nvPicPr>
          <p:cNvPr id="431" name="Billede 430"/>
          <p:cNvPicPr>
            <a:picLocks noChangeAspect="1"/>
          </p:cNvPicPr>
          <p:nvPr/>
        </p:nvPicPr>
        <p:blipFill>
          <a:blip r:embed="rId101"/>
          <a:srcRect/>
          <a:stretch/>
        </p:blipFill>
        <p:spPr>
          <a:xfrm>
            <a:off x="-4316020" y="1226920"/>
            <a:ext cx="469838" cy="324188"/>
          </a:xfrm>
          <a:prstGeom prst="rect">
            <a:avLst/>
          </a:prstGeom>
          <a:ln w="19050">
            <a:solidFill>
              <a:srgbClr val="9954CC"/>
            </a:solidFill>
          </a:ln>
        </p:spPr>
      </p:pic>
      <p:pic>
        <p:nvPicPr>
          <p:cNvPr id="432" name="Billede 431"/>
          <p:cNvPicPr>
            <a:picLocks noChangeAspect="1"/>
          </p:cNvPicPr>
          <p:nvPr/>
        </p:nvPicPr>
        <p:blipFill>
          <a:blip r:embed="rId102"/>
          <a:srcRect/>
          <a:stretch/>
        </p:blipFill>
        <p:spPr>
          <a:xfrm>
            <a:off x="-3792835" y="1226919"/>
            <a:ext cx="469838" cy="324188"/>
          </a:xfrm>
          <a:prstGeom prst="rect">
            <a:avLst/>
          </a:prstGeom>
          <a:ln w="19050">
            <a:solidFill>
              <a:srgbClr val="9954CC"/>
            </a:solidFill>
          </a:ln>
        </p:spPr>
      </p:pic>
      <p:pic>
        <p:nvPicPr>
          <p:cNvPr id="433" name="Billede 432"/>
          <p:cNvPicPr>
            <a:picLocks noChangeAspect="1"/>
          </p:cNvPicPr>
          <p:nvPr/>
        </p:nvPicPr>
        <p:blipFill>
          <a:blip r:embed="rId103"/>
          <a:srcRect/>
          <a:stretch/>
        </p:blipFill>
        <p:spPr>
          <a:xfrm>
            <a:off x="-3265988" y="1226919"/>
            <a:ext cx="469838" cy="324188"/>
          </a:xfrm>
          <a:prstGeom prst="rect">
            <a:avLst/>
          </a:prstGeom>
          <a:ln w="19050">
            <a:solidFill>
              <a:srgbClr val="9954CC"/>
            </a:solidFill>
            <a:prstDash val="dash"/>
          </a:ln>
        </p:spPr>
      </p:pic>
      <p:pic>
        <p:nvPicPr>
          <p:cNvPr id="434" name="Billede 433"/>
          <p:cNvPicPr>
            <a:picLocks noChangeAspect="1"/>
          </p:cNvPicPr>
          <p:nvPr/>
        </p:nvPicPr>
        <p:blipFill>
          <a:blip r:embed="rId104"/>
          <a:srcRect/>
          <a:stretch/>
        </p:blipFill>
        <p:spPr>
          <a:xfrm>
            <a:off x="-2743765" y="1226918"/>
            <a:ext cx="469838" cy="324188"/>
          </a:xfrm>
          <a:prstGeom prst="rect">
            <a:avLst/>
          </a:prstGeom>
          <a:ln w="19050">
            <a:solidFill>
              <a:srgbClr val="9954CC"/>
            </a:solidFill>
            <a:prstDash val="dash"/>
          </a:ln>
        </p:spPr>
      </p:pic>
      <p:pic>
        <p:nvPicPr>
          <p:cNvPr id="435" name="Billede 434"/>
          <p:cNvPicPr>
            <a:picLocks noChangeAspect="1"/>
          </p:cNvPicPr>
          <p:nvPr/>
        </p:nvPicPr>
        <p:blipFill>
          <a:blip r:embed="rId105"/>
          <a:srcRect/>
          <a:stretch/>
        </p:blipFill>
        <p:spPr>
          <a:xfrm>
            <a:off x="-2218220" y="1228423"/>
            <a:ext cx="469838" cy="324188"/>
          </a:xfrm>
          <a:prstGeom prst="rect">
            <a:avLst/>
          </a:prstGeom>
          <a:ln w="19050">
            <a:solidFill>
              <a:srgbClr val="9954CC"/>
            </a:solidFill>
            <a:prstDash val="dash"/>
          </a:ln>
        </p:spPr>
      </p:pic>
      <p:pic>
        <p:nvPicPr>
          <p:cNvPr id="436" name="Billede 435"/>
          <p:cNvPicPr>
            <a:picLocks noChangeAspect="1"/>
          </p:cNvPicPr>
          <p:nvPr/>
        </p:nvPicPr>
        <p:blipFill>
          <a:blip r:embed="rId106"/>
          <a:srcRect/>
          <a:stretch/>
        </p:blipFill>
        <p:spPr>
          <a:xfrm>
            <a:off x="-1689090" y="1226917"/>
            <a:ext cx="469838" cy="324188"/>
          </a:xfrm>
          <a:prstGeom prst="rect">
            <a:avLst/>
          </a:prstGeom>
          <a:ln w="19050">
            <a:solidFill>
              <a:srgbClr val="9954CC"/>
            </a:solidFill>
            <a:prstDash val="dash"/>
          </a:ln>
        </p:spPr>
      </p:pic>
      <p:pic>
        <p:nvPicPr>
          <p:cNvPr id="437" name="Billede 436"/>
          <p:cNvPicPr>
            <a:picLocks noChangeAspect="1"/>
          </p:cNvPicPr>
          <p:nvPr/>
        </p:nvPicPr>
        <p:blipFill>
          <a:blip r:embed="rId107"/>
          <a:srcRect/>
          <a:stretch/>
        </p:blipFill>
        <p:spPr>
          <a:xfrm>
            <a:off x="-1160865" y="1224862"/>
            <a:ext cx="469838" cy="324188"/>
          </a:xfrm>
          <a:prstGeom prst="rect">
            <a:avLst/>
          </a:prstGeom>
          <a:ln w="19050">
            <a:solidFill>
              <a:srgbClr val="9954CC"/>
            </a:solidFill>
            <a:prstDash val="dash"/>
          </a:ln>
        </p:spPr>
      </p:pic>
      <p:pic>
        <p:nvPicPr>
          <p:cNvPr id="438" name="Billede 437"/>
          <p:cNvPicPr>
            <a:picLocks noChangeAspect="1"/>
          </p:cNvPicPr>
          <p:nvPr/>
        </p:nvPicPr>
        <p:blipFill>
          <a:blip r:embed="rId108"/>
          <a:srcRect/>
          <a:stretch/>
        </p:blipFill>
        <p:spPr>
          <a:xfrm>
            <a:off x="-641776" y="1220821"/>
            <a:ext cx="469838" cy="324188"/>
          </a:xfrm>
          <a:prstGeom prst="rect">
            <a:avLst/>
          </a:prstGeom>
          <a:ln w="19050">
            <a:solidFill>
              <a:srgbClr val="9954CC"/>
            </a:solidFill>
            <a:prstDash val="dash"/>
          </a:ln>
        </p:spPr>
      </p:pic>
      <p:pic>
        <p:nvPicPr>
          <p:cNvPr id="439" name="Billede 438"/>
          <p:cNvPicPr>
            <a:picLocks noChangeAspect="1"/>
          </p:cNvPicPr>
          <p:nvPr/>
        </p:nvPicPr>
        <p:blipFill>
          <a:blip r:embed="rId109"/>
          <a:srcRect/>
          <a:stretch/>
        </p:blipFill>
        <p:spPr>
          <a:xfrm>
            <a:off x="-5894266" y="1612486"/>
            <a:ext cx="469838" cy="324188"/>
          </a:xfrm>
          <a:prstGeom prst="rect">
            <a:avLst/>
          </a:prstGeom>
          <a:ln w="19050">
            <a:solidFill>
              <a:srgbClr val="9954CC"/>
            </a:solidFill>
            <a:prstDash val="dash"/>
          </a:ln>
        </p:spPr>
      </p:pic>
      <p:pic>
        <p:nvPicPr>
          <p:cNvPr id="440" name="Billede 439"/>
          <p:cNvPicPr>
            <a:picLocks noChangeAspect="1"/>
          </p:cNvPicPr>
          <p:nvPr/>
        </p:nvPicPr>
        <p:blipFill>
          <a:blip r:embed="rId110"/>
          <a:srcRect/>
          <a:stretch/>
        </p:blipFill>
        <p:spPr>
          <a:xfrm>
            <a:off x="-5371477" y="1613759"/>
            <a:ext cx="469838" cy="324188"/>
          </a:xfrm>
          <a:prstGeom prst="rect">
            <a:avLst/>
          </a:prstGeom>
          <a:ln w="19050">
            <a:solidFill>
              <a:srgbClr val="9954CC"/>
            </a:solidFill>
            <a:prstDash val="dash"/>
          </a:ln>
        </p:spPr>
      </p:pic>
      <p:pic>
        <p:nvPicPr>
          <p:cNvPr id="441" name="Billede 440"/>
          <p:cNvPicPr>
            <a:picLocks noChangeAspect="1"/>
          </p:cNvPicPr>
          <p:nvPr/>
        </p:nvPicPr>
        <p:blipFill>
          <a:blip r:embed="rId111"/>
          <a:srcRect/>
          <a:stretch/>
        </p:blipFill>
        <p:spPr>
          <a:xfrm>
            <a:off x="-4845150" y="1615398"/>
            <a:ext cx="469838" cy="324188"/>
          </a:xfrm>
          <a:prstGeom prst="rect">
            <a:avLst/>
          </a:prstGeom>
          <a:ln w="19050">
            <a:solidFill>
              <a:srgbClr val="9954CC"/>
            </a:solidFill>
            <a:prstDash val="dash"/>
          </a:ln>
        </p:spPr>
      </p:pic>
      <p:pic>
        <p:nvPicPr>
          <p:cNvPr id="443" name="Billede 442"/>
          <p:cNvPicPr>
            <a:picLocks noChangeAspect="1"/>
          </p:cNvPicPr>
          <p:nvPr/>
        </p:nvPicPr>
        <p:blipFill>
          <a:blip r:embed="rId112"/>
          <a:srcRect/>
          <a:stretch/>
        </p:blipFill>
        <p:spPr>
          <a:xfrm>
            <a:off x="-3789067" y="1608869"/>
            <a:ext cx="469838" cy="324188"/>
          </a:xfrm>
          <a:prstGeom prst="rect">
            <a:avLst/>
          </a:prstGeom>
          <a:ln w="19050">
            <a:solidFill>
              <a:srgbClr val="9954CC"/>
            </a:solidFill>
            <a:prstDash val="dash"/>
          </a:ln>
        </p:spPr>
      </p:pic>
      <p:pic>
        <p:nvPicPr>
          <p:cNvPr id="444" name="Billede 443"/>
          <p:cNvPicPr>
            <a:picLocks noChangeAspect="1"/>
          </p:cNvPicPr>
          <p:nvPr/>
        </p:nvPicPr>
        <p:blipFill>
          <a:blip r:embed="rId113"/>
          <a:srcRect/>
          <a:stretch/>
        </p:blipFill>
        <p:spPr>
          <a:xfrm>
            <a:off x="-3257666" y="1604730"/>
            <a:ext cx="469838" cy="324188"/>
          </a:xfrm>
          <a:prstGeom prst="rect">
            <a:avLst/>
          </a:prstGeom>
          <a:ln w="19050">
            <a:solidFill>
              <a:srgbClr val="9954CC"/>
            </a:solidFill>
            <a:prstDash val="dash"/>
          </a:ln>
        </p:spPr>
      </p:pic>
      <p:pic>
        <p:nvPicPr>
          <p:cNvPr id="445" name="Billede 444"/>
          <p:cNvPicPr>
            <a:picLocks noChangeAspect="1"/>
          </p:cNvPicPr>
          <p:nvPr/>
        </p:nvPicPr>
        <p:blipFill>
          <a:blip r:embed="rId114"/>
          <a:srcRect/>
          <a:stretch/>
        </p:blipFill>
        <p:spPr>
          <a:xfrm>
            <a:off x="-2734877" y="1602690"/>
            <a:ext cx="469838" cy="324188"/>
          </a:xfrm>
          <a:prstGeom prst="rect">
            <a:avLst/>
          </a:prstGeom>
          <a:ln w="19050">
            <a:solidFill>
              <a:srgbClr val="9954CC"/>
            </a:solidFill>
            <a:prstDash val="solid"/>
          </a:ln>
        </p:spPr>
      </p:pic>
      <p:pic>
        <p:nvPicPr>
          <p:cNvPr id="446" name="Billede 445"/>
          <p:cNvPicPr>
            <a:picLocks noChangeAspect="1"/>
          </p:cNvPicPr>
          <p:nvPr/>
        </p:nvPicPr>
        <p:blipFill>
          <a:blip r:embed="rId115"/>
          <a:srcRect/>
          <a:stretch/>
        </p:blipFill>
        <p:spPr>
          <a:xfrm>
            <a:off x="-2210661" y="1606427"/>
            <a:ext cx="469838" cy="324188"/>
          </a:xfrm>
          <a:prstGeom prst="rect">
            <a:avLst/>
          </a:prstGeom>
          <a:ln w="19050">
            <a:solidFill>
              <a:srgbClr val="9954CC"/>
            </a:solidFill>
            <a:prstDash val="dash"/>
          </a:ln>
        </p:spPr>
      </p:pic>
      <p:pic>
        <p:nvPicPr>
          <p:cNvPr id="447" name="Billede 446"/>
          <p:cNvPicPr>
            <a:picLocks noChangeAspect="1"/>
          </p:cNvPicPr>
          <p:nvPr/>
        </p:nvPicPr>
        <p:blipFill>
          <a:blip r:embed="rId116"/>
          <a:srcRect/>
          <a:stretch/>
        </p:blipFill>
        <p:spPr>
          <a:xfrm>
            <a:off x="-1678579" y="1602690"/>
            <a:ext cx="469838" cy="324188"/>
          </a:xfrm>
          <a:prstGeom prst="rect">
            <a:avLst/>
          </a:prstGeom>
          <a:ln w="19050">
            <a:solidFill>
              <a:srgbClr val="9954CC"/>
            </a:solidFill>
            <a:prstDash val="dash"/>
          </a:ln>
        </p:spPr>
      </p:pic>
      <p:pic>
        <p:nvPicPr>
          <p:cNvPr id="448" name="Billede 447"/>
          <p:cNvPicPr>
            <a:picLocks noChangeAspect="1"/>
          </p:cNvPicPr>
          <p:nvPr/>
        </p:nvPicPr>
        <p:blipFill>
          <a:blip r:embed="rId117"/>
          <a:srcRect/>
          <a:stretch/>
        </p:blipFill>
        <p:spPr>
          <a:xfrm>
            <a:off x="-1156471" y="1602690"/>
            <a:ext cx="469838" cy="324188"/>
          </a:xfrm>
          <a:prstGeom prst="rect">
            <a:avLst/>
          </a:prstGeom>
          <a:ln w="19050">
            <a:solidFill>
              <a:srgbClr val="9954CC"/>
            </a:solidFill>
            <a:prstDash val="dash"/>
          </a:ln>
        </p:spPr>
      </p:pic>
      <p:sp>
        <p:nvSpPr>
          <p:cNvPr id="452" name="Rektangel 451"/>
          <p:cNvSpPr/>
          <p:nvPr/>
        </p:nvSpPr>
        <p:spPr>
          <a:xfrm>
            <a:off x="-450055" y="7657365"/>
            <a:ext cx="549733" cy="51020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Felt</a:t>
            </a:r>
          </a:p>
        </p:txBody>
      </p:sp>
      <p:cxnSp>
        <p:nvCxnSpPr>
          <p:cNvPr id="457" name="Lige forbindelse 456"/>
          <p:cNvCxnSpPr/>
          <p:nvPr/>
        </p:nvCxnSpPr>
        <p:spPr>
          <a:xfrm>
            <a:off x="1391103" y="7653884"/>
            <a:ext cx="712412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Lige forbindelse 457"/>
          <p:cNvCxnSpPr/>
          <p:nvPr/>
        </p:nvCxnSpPr>
        <p:spPr>
          <a:xfrm>
            <a:off x="1391103" y="7888490"/>
            <a:ext cx="712412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9" name="Lige forbindelse 458"/>
          <p:cNvCxnSpPr/>
          <p:nvPr/>
        </p:nvCxnSpPr>
        <p:spPr>
          <a:xfrm>
            <a:off x="1391103" y="8164085"/>
            <a:ext cx="712412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" name="Lige forbindelse 459"/>
          <p:cNvCxnSpPr/>
          <p:nvPr/>
        </p:nvCxnSpPr>
        <p:spPr>
          <a:xfrm>
            <a:off x="1286393" y="7596475"/>
            <a:ext cx="0" cy="864096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4" name="Gruppe 463"/>
          <p:cNvGrpSpPr/>
          <p:nvPr/>
        </p:nvGrpSpPr>
        <p:grpSpPr>
          <a:xfrm rot="16200000">
            <a:off x="4255824" y="8398770"/>
            <a:ext cx="1414462" cy="940088"/>
            <a:chOff x="6831439" y="8243818"/>
            <a:chExt cx="1414462" cy="940088"/>
          </a:xfrm>
        </p:grpSpPr>
        <p:grpSp>
          <p:nvGrpSpPr>
            <p:cNvPr id="465" name="Group 143"/>
            <p:cNvGrpSpPr>
              <a:grpSpLocks noChangeAspect="1"/>
            </p:cNvGrpSpPr>
            <p:nvPr/>
          </p:nvGrpSpPr>
          <p:grpSpPr bwMode="auto">
            <a:xfrm>
              <a:off x="6831439" y="8515949"/>
              <a:ext cx="1414462" cy="458788"/>
              <a:chOff x="2848" y="1910"/>
              <a:chExt cx="1625" cy="484"/>
            </a:xfrm>
          </p:grpSpPr>
          <p:sp>
            <p:nvSpPr>
              <p:cNvPr id="468" name="Oval 140"/>
              <p:cNvSpPr>
                <a:spLocks noChangeAspect="1" noChangeArrowheads="1"/>
              </p:cNvSpPr>
              <p:nvPr/>
            </p:nvSpPr>
            <p:spPr bwMode="auto">
              <a:xfrm>
                <a:off x="4209" y="2115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469" name="Oval 141"/>
              <p:cNvSpPr>
                <a:spLocks noChangeAspect="1" noChangeArrowheads="1"/>
              </p:cNvSpPr>
              <p:nvPr/>
            </p:nvSpPr>
            <p:spPr bwMode="auto">
              <a:xfrm>
                <a:off x="3075" y="2115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470" name="Freeform 142"/>
              <p:cNvSpPr>
                <a:spLocks noChangeAspect="1"/>
              </p:cNvSpPr>
              <p:nvPr/>
            </p:nvSpPr>
            <p:spPr bwMode="auto">
              <a:xfrm>
                <a:off x="2848" y="1910"/>
                <a:ext cx="1625" cy="484"/>
              </a:xfrm>
              <a:custGeom>
                <a:avLst/>
                <a:gdLst>
                  <a:gd name="T0" fmla="*/ 816 w 1625"/>
                  <a:gd name="T1" fmla="*/ 250 h 484"/>
                  <a:gd name="T2" fmla="*/ 1406 w 1625"/>
                  <a:gd name="T3" fmla="*/ 69 h 484"/>
                  <a:gd name="T4" fmla="*/ 1587 w 1625"/>
                  <a:gd name="T5" fmla="*/ 295 h 484"/>
                  <a:gd name="T6" fmla="*/ 1406 w 1625"/>
                  <a:gd name="T7" fmla="*/ 431 h 484"/>
                  <a:gd name="T8" fmla="*/ 272 w 1625"/>
                  <a:gd name="T9" fmla="*/ 23 h 484"/>
                  <a:gd name="T10" fmla="*/ 0 w 1625"/>
                  <a:gd name="T11" fmla="*/ 295 h 484"/>
                  <a:gd name="T12" fmla="*/ 272 w 1625"/>
                  <a:gd name="T13" fmla="*/ 477 h 484"/>
                  <a:gd name="T14" fmla="*/ 726 w 1625"/>
                  <a:gd name="T15" fmla="*/ 250 h 4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25"/>
                  <a:gd name="T25" fmla="*/ 0 h 484"/>
                  <a:gd name="T26" fmla="*/ 1625 w 1625"/>
                  <a:gd name="T27" fmla="*/ 484 h 48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25" h="484">
                    <a:moveTo>
                      <a:pt x="816" y="250"/>
                    </a:moveTo>
                    <a:cubicBezTo>
                      <a:pt x="1047" y="156"/>
                      <a:pt x="1278" y="62"/>
                      <a:pt x="1406" y="69"/>
                    </a:cubicBezTo>
                    <a:cubicBezTo>
                      <a:pt x="1534" y="76"/>
                      <a:pt x="1587" y="235"/>
                      <a:pt x="1587" y="295"/>
                    </a:cubicBezTo>
                    <a:cubicBezTo>
                      <a:pt x="1587" y="355"/>
                      <a:pt x="1625" y="476"/>
                      <a:pt x="1406" y="431"/>
                    </a:cubicBezTo>
                    <a:cubicBezTo>
                      <a:pt x="1187" y="386"/>
                      <a:pt x="506" y="46"/>
                      <a:pt x="272" y="23"/>
                    </a:cubicBezTo>
                    <a:cubicBezTo>
                      <a:pt x="38" y="0"/>
                      <a:pt x="0" y="219"/>
                      <a:pt x="0" y="295"/>
                    </a:cubicBezTo>
                    <a:cubicBezTo>
                      <a:pt x="0" y="371"/>
                      <a:pt x="151" y="484"/>
                      <a:pt x="272" y="477"/>
                    </a:cubicBezTo>
                    <a:cubicBezTo>
                      <a:pt x="393" y="470"/>
                      <a:pt x="559" y="360"/>
                      <a:pt x="726" y="25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a-DK"/>
              </a:p>
            </p:txBody>
          </p:sp>
        </p:grpSp>
        <p:sp>
          <p:nvSpPr>
            <p:cNvPr id="466" name="Oval 126"/>
            <p:cNvSpPr>
              <a:spLocks noChangeAspect="1" noChangeArrowheads="1"/>
            </p:cNvSpPr>
            <p:nvPr/>
          </p:nvSpPr>
          <p:spPr bwMode="auto">
            <a:xfrm>
              <a:off x="7416936" y="8243818"/>
              <a:ext cx="205530" cy="19639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467" name="Oval 126"/>
            <p:cNvSpPr>
              <a:spLocks noChangeAspect="1" noChangeArrowheads="1"/>
            </p:cNvSpPr>
            <p:nvPr/>
          </p:nvSpPr>
          <p:spPr bwMode="auto">
            <a:xfrm>
              <a:off x="7435905" y="8987511"/>
              <a:ext cx="205530" cy="19639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</p:grpSp>
      <p:grpSp>
        <p:nvGrpSpPr>
          <p:cNvPr id="471" name="Group 132"/>
          <p:cNvGrpSpPr>
            <a:grpSpLocks noChangeAspect="1"/>
          </p:cNvGrpSpPr>
          <p:nvPr/>
        </p:nvGrpSpPr>
        <p:grpSpPr bwMode="auto">
          <a:xfrm rot="16200000" flipH="1" flipV="1">
            <a:off x="6557088" y="7422253"/>
            <a:ext cx="420860" cy="2076637"/>
            <a:chOff x="4027" y="1026"/>
            <a:chExt cx="454" cy="1724"/>
          </a:xfrm>
        </p:grpSpPr>
        <p:sp>
          <p:nvSpPr>
            <p:cNvPr id="472" name="Oval 127"/>
            <p:cNvSpPr>
              <a:spLocks noChangeAspect="1" noChangeArrowheads="1"/>
            </p:cNvSpPr>
            <p:nvPr/>
          </p:nvSpPr>
          <p:spPr bwMode="auto">
            <a:xfrm>
              <a:off x="4209" y="2659"/>
              <a:ext cx="91" cy="91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da-DK"/>
            </a:p>
          </p:txBody>
        </p:sp>
        <p:sp>
          <p:nvSpPr>
            <p:cNvPr id="473" name="Oval 128"/>
            <p:cNvSpPr>
              <a:spLocks noChangeAspect="1" noChangeArrowheads="1"/>
            </p:cNvSpPr>
            <p:nvPr/>
          </p:nvSpPr>
          <p:spPr bwMode="auto">
            <a:xfrm>
              <a:off x="4209" y="1570"/>
              <a:ext cx="91" cy="91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da-DK"/>
            </a:p>
          </p:txBody>
        </p:sp>
        <p:sp>
          <p:nvSpPr>
            <p:cNvPr id="474" name="Oval 129"/>
            <p:cNvSpPr>
              <a:spLocks noChangeAspect="1" noChangeArrowheads="1"/>
            </p:cNvSpPr>
            <p:nvPr/>
          </p:nvSpPr>
          <p:spPr bwMode="auto">
            <a:xfrm>
              <a:off x="4209" y="2115"/>
              <a:ext cx="91" cy="91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da-DK"/>
            </a:p>
          </p:txBody>
        </p:sp>
        <p:sp>
          <p:nvSpPr>
            <p:cNvPr id="475" name="Oval 130"/>
            <p:cNvSpPr>
              <a:spLocks noChangeAspect="1" noChangeArrowheads="1"/>
            </p:cNvSpPr>
            <p:nvPr/>
          </p:nvSpPr>
          <p:spPr bwMode="auto">
            <a:xfrm>
              <a:off x="4209" y="1026"/>
              <a:ext cx="91" cy="91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da-DK"/>
            </a:p>
          </p:txBody>
        </p:sp>
        <p:sp>
          <p:nvSpPr>
            <p:cNvPr id="476" name="Freeform 131"/>
            <p:cNvSpPr>
              <a:spLocks noChangeAspect="1"/>
            </p:cNvSpPr>
            <p:nvPr/>
          </p:nvSpPr>
          <p:spPr bwMode="auto">
            <a:xfrm>
              <a:off x="4027" y="1344"/>
              <a:ext cx="454" cy="1088"/>
            </a:xfrm>
            <a:custGeom>
              <a:avLst/>
              <a:gdLst>
                <a:gd name="T0" fmla="*/ 227 w 454"/>
                <a:gd name="T1" fmla="*/ 1088 h 1088"/>
                <a:gd name="T2" fmla="*/ 0 w 454"/>
                <a:gd name="T3" fmla="*/ 816 h 1088"/>
                <a:gd name="T4" fmla="*/ 227 w 454"/>
                <a:gd name="T5" fmla="*/ 498 h 1088"/>
                <a:gd name="T6" fmla="*/ 454 w 454"/>
                <a:gd name="T7" fmla="*/ 272 h 1088"/>
                <a:gd name="T8" fmla="*/ 227 w 454"/>
                <a:gd name="T9" fmla="*/ 0 h 10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4"/>
                <a:gd name="T16" fmla="*/ 0 h 1088"/>
                <a:gd name="T17" fmla="*/ 454 w 454"/>
                <a:gd name="T18" fmla="*/ 1088 h 10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4" h="1088">
                  <a:moveTo>
                    <a:pt x="227" y="1088"/>
                  </a:moveTo>
                  <a:cubicBezTo>
                    <a:pt x="113" y="1001"/>
                    <a:pt x="0" y="914"/>
                    <a:pt x="0" y="816"/>
                  </a:cubicBezTo>
                  <a:cubicBezTo>
                    <a:pt x="0" y="718"/>
                    <a:pt x="151" y="589"/>
                    <a:pt x="227" y="498"/>
                  </a:cubicBezTo>
                  <a:cubicBezTo>
                    <a:pt x="303" y="407"/>
                    <a:pt x="454" y="355"/>
                    <a:pt x="454" y="272"/>
                  </a:cubicBezTo>
                  <a:cubicBezTo>
                    <a:pt x="454" y="189"/>
                    <a:pt x="340" y="94"/>
                    <a:pt x="227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477" name="Gruppe 476"/>
          <p:cNvGrpSpPr/>
          <p:nvPr/>
        </p:nvGrpSpPr>
        <p:grpSpPr>
          <a:xfrm rot="10800000">
            <a:off x="4576547" y="7582573"/>
            <a:ext cx="2110158" cy="517525"/>
            <a:chOff x="-339576" y="7677473"/>
            <a:chExt cx="1800225" cy="517525"/>
          </a:xfrm>
        </p:grpSpPr>
        <p:sp>
          <p:nvSpPr>
            <p:cNvPr id="478" name="Oval 133"/>
            <p:cNvSpPr>
              <a:spLocks noChangeAspect="1" noChangeArrowheads="1"/>
            </p:cNvSpPr>
            <p:nvPr/>
          </p:nvSpPr>
          <p:spPr bwMode="auto">
            <a:xfrm rot="16200000">
              <a:off x="1374916" y="7889481"/>
              <a:ext cx="85471" cy="8599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da-DK"/>
            </a:p>
          </p:txBody>
        </p:sp>
        <p:sp>
          <p:nvSpPr>
            <p:cNvPr id="479" name="Oval 134"/>
            <p:cNvSpPr>
              <a:spLocks noChangeAspect="1" noChangeArrowheads="1"/>
            </p:cNvSpPr>
            <p:nvPr/>
          </p:nvSpPr>
          <p:spPr bwMode="auto">
            <a:xfrm rot="16200000">
              <a:off x="818311" y="7889481"/>
              <a:ext cx="85471" cy="8599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da-DK"/>
            </a:p>
          </p:txBody>
        </p:sp>
        <p:sp>
          <p:nvSpPr>
            <p:cNvPr id="480" name="Oval 135"/>
            <p:cNvSpPr>
              <a:spLocks noChangeAspect="1" noChangeArrowheads="1"/>
            </p:cNvSpPr>
            <p:nvPr/>
          </p:nvSpPr>
          <p:spPr bwMode="auto">
            <a:xfrm rot="16200000">
              <a:off x="303286" y="7889481"/>
              <a:ext cx="85471" cy="8599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da-DK"/>
            </a:p>
          </p:txBody>
        </p:sp>
        <p:sp>
          <p:nvSpPr>
            <p:cNvPr id="481" name="Oval 136"/>
            <p:cNvSpPr>
              <a:spLocks noChangeAspect="1" noChangeArrowheads="1"/>
            </p:cNvSpPr>
            <p:nvPr/>
          </p:nvSpPr>
          <p:spPr bwMode="auto">
            <a:xfrm rot="16200000">
              <a:off x="-210794" y="7889481"/>
              <a:ext cx="85471" cy="8599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da-DK"/>
            </a:p>
          </p:txBody>
        </p:sp>
        <p:sp>
          <p:nvSpPr>
            <p:cNvPr id="482" name="Freeform 138"/>
            <p:cNvSpPr>
              <a:spLocks noChangeAspect="1"/>
            </p:cNvSpPr>
            <p:nvPr/>
          </p:nvSpPr>
          <p:spPr bwMode="auto">
            <a:xfrm rot="16200000">
              <a:off x="173254" y="7164643"/>
              <a:ext cx="517525" cy="1543185"/>
            </a:xfrm>
            <a:custGeom>
              <a:avLst/>
              <a:gdLst>
                <a:gd name="T0" fmla="*/ 279 w 551"/>
                <a:gd name="T1" fmla="*/ 1542 h 1633"/>
                <a:gd name="T2" fmla="*/ 98 w 551"/>
                <a:gd name="T3" fmla="*/ 1270 h 1633"/>
                <a:gd name="T4" fmla="*/ 279 w 551"/>
                <a:gd name="T5" fmla="*/ 1089 h 1633"/>
                <a:gd name="T6" fmla="*/ 551 w 551"/>
                <a:gd name="T7" fmla="*/ 726 h 1633"/>
                <a:gd name="T8" fmla="*/ 279 w 551"/>
                <a:gd name="T9" fmla="*/ 363 h 1633"/>
                <a:gd name="T10" fmla="*/ 98 w 551"/>
                <a:gd name="T11" fmla="*/ 181 h 1633"/>
                <a:gd name="T12" fmla="*/ 279 w 551"/>
                <a:gd name="T13" fmla="*/ 0 h 1633"/>
                <a:gd name="T14" fmla="*/ 460 w 551"/>
                <a:gd name="T15" fmla="*/ 181 h 1633"/>
                <a:gd name="T16" fmla="*/ 234 w 551"/>
                <a:gd name="T17" fmla="*/ 408 h 1633"/>
                <a:gd name="T18" fmla="*/ 7 w 551"/>
                <a:gd name="T19" fmla="*/ 726 h 1633"/>
                <a:gd name="T20" fmla="*/ 279 w 551"/>
                <a:gd name="T21" fmla="*/ 1043 h 1633"/>
                <a:gd name="T22" fmla="*/ 460 w 551"/>
                <a:gd name="T23" fmla="*/ 1270 h 1633"/>
                <a:gd name="T24" fmla="*/ 279 w 551"/>
                <a:gd name="T25" fmla="*/ 1633 h 1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51"/>
                <a:gd name="T40" fmla="*/ 0 h 1633"/>
                <a:gd name="T41" fmla="*/ 551 w 551"/>
                <a:gd name="T42" fmla="*/ 1633 h 163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51" h="1633">
                  <a:moveTo>
                    <a:pt x="279" y="1542"/>
                  </a:moveTo>
                  <a:cubicBezTo>
                    <a:pt x="188" y="1443"/>
                    <a:pt x="98" y="1345"/>
                    <a:pt x="98" y="1270"/>
                  </a:cubicBezTo>
                  <a:cubicBezTo>
                    <a:pt x="98" y="1195"/>
                    <a:pt x="203" y="1180"/>
                    <a:pt x="279" y="1089"/>
                  </a:cubicBezTo>
                  <a:cubicBezTo>
                    <a:pt x="355" y="998"/>
                    <a:pt x="551" y="847"/>
                    <a:pt x="551" y="726"/>
                  </a:cubicBezTo>
                  <a:cubicBezTo>
                    <a:pt x="551" y="605"/>
                    <a:pt x="355" y="454"/>
                    <a:pt x="279" y="363"/>
                  </a:cubicBezTo>
                  <a:cubicBezTo>
                    <a:pt x="203" y="272"/>
                    <a:pt x="98" y="241"/>
                    <a:pt x="98" y="181"/>
                  </a:cubicBezTo>
                  <a:cubicBezTo>
                    <a:pt x="98" y="121"/>
                    <a:pt x="219" y="0"/>
                    <a:pt x="279" y="0"/>
                  </a:cubicBezTo>
                  <a:cubicBezTo>
                    <a:pt x="339" y="0"/>
                    <a:pt x="467" y="113"/>
                    <a:pt x="460" y="181"/>
                  </a:cubicBezTo>
                  <a:cubicBezTo>
                    <a:pt x="453" y="249"/>
                    <a:pt x="309" y="317"/>
                    <a:pt x="234" y="408"/>
                  </a:cubicBezTo>
                  <a:cubicBezTo>
                    <a:pt x="159" y="499"/>
                    <a:pt x="0" y="620"/>
                    <a:pt x="7" y="726"/>
                  </a:cubicBezTo>
                  <a:cubicBezTo>
                    <a:pt x="14" y="832"/>
                    <a:pt x="203" y="952"/>
                    <a:pt x="279" y="1043"/>
                  </a:cubicBezTo>
                  <a:cubicBezTo>
                    <a:pt x="355" y="1134"/>
                    <a:pt x="460" y="1172"/>
                    <a:pt x="460" y="1270"/>
                  </a:cubicBezTo>
                  <a:cubicBezTo>
                    <a:pt x="460" y="1368"/>
                    <a:pt x="309" y="1573"/>
                    <a:pt x="279" y="1633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483" name="Group 125"/>
          <p:cNvGrpSpPr>
            <a:grpSpLocks noChangeAspect="1"/>
          </p:cNvGrpSpPr>
          <p:nvPr/>
        </p:nvGrpSpPr>
        <p:grpSpPr bwMode="auto">
          <a:xfrm rot="10800000">
            <a:off x="2569960" y="7603894"/>
            <a:ext cx="1568450" cy="428260"/>
            <a:chOff x="625" y="860"/>
            <a:chExt cx="1588" cy="423"/>
          </a:xfrm>
        </p:grpSpPr>
        <p:sp>
          <p:nvSpPr>
            <p:cNvPr id="484" name="Oval 118"/>
            <p:cNvSpPr>
              <a:spLocks noChangeAspect="1" noChangeArrowheads="1"/>
            </p:cNvSpPr>
            <p:nvPr/>
          </p:nvSpPr>
          <p:spPr bwMode="auto">
            <a:xfrm>
              <a:off x="807" y="1026"/>
              <a:ext cx="91" cy="91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485" name="Oval 122"/>
            <p:cNvSpPr>
              <a:spLocks noChangeAspect="1" noChangeArrowheads="1"/>
            </p:cNvSpPr>
            <p:nvPr/>
          </p:nvSpPr>
          <p:spPr bwMode="auto">
            <a:xfrm>
              <a:off x="1351" y="1026"/>
              <a:ext cx="91" cy="91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486" name="Oval 123"/>
            <p:cNvSpPr>
              <a:spLocks noChangeAspect="1" noChangeArrowheads="1"/>
            </p:cNvSpPr>
            <p:nvPr/>
          </p:nvSpPr>
          <p:spPr bwMode="auto">
            <a:xfrm>
              <a:off x="1941" y="1026"/>
              <a:ext cx="91" cy="91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487" name="Freeform 124"/>
            <p:cNvSpPr>
              <a:spLocks noChangeAspect="1"/>
            </p:cNvSpPr>
            <p:nvPr/>
          </p:nvSpPr>
          <p:spPr bwMode="auto">
            <a:xfrm>
              <a:off x="625" y="860"/>
              <a:ext cx="1588" cy="423"/>
            </a:xfrm>
            <a:custGeom>
              <a:avLst/>
              <a:gdLst>
                <a:gd name="T0" fmla="*/ 227 w 1588"/>
                <a:gd name="T1" fmla="*/ 30 h 423"/>
                <a:gd name="T2" fmla="*/ 1361 w 1588"/>
                <a:gd name="T3" fmla="*/ 30 h 423"/>
                <a:gd name="T4" fmla="*/ 1588 w 1588"/>
                <a:gd name="T5" fmla="*/ 211 h 423"/>
                <a:gd name="T6" fmla="*/ 1361 w 1588"/>
                <a:gd name="T7" fmla="*/ 393 h 423"/>
                <a:gd name="T8" fmla="*/ 227 w 1588"/>
                <a:gd name="T9" fmla="*/ 393 h 423"/>
                <a:gd name="T10" fmla="*/ 0 w 1588"/>
                <a:gd name="T11" fmla="*/ 211 h 423"/>
                <a:gd name="T12" fmla="*/ 227 w 1588"/>
                <a:gd name="T13" fmla="*/ 121 h 423"/>
                <a:gd name="T14" fmla="*/ 771 w 1588"/>
                <a:gd name="T15" fmla="*/ 121 h 423"/>
                <a:gd name="T16" fmla="*/ 998 w 1588"/>
                <a:gd name="T17" fmla="*/ 211 h 423"/>
                <a:gd name="T18" fmla="*/ 726 w 1588"/>
                <a:gd name="T19" fmla="*/ 347 h 423"/>
                <a:gd name="T20" fmla="*/ 182 w 1588"/>
                <a:gd name="T21" fmla="*/ 347 h 423"/>
                <a:gd name="T22" fmla="*/ 91 w 1588"/>
                <a:gd name="T23" fmla="*/ 211 h 423"/>
                <a:gd name="T24" fmla="*/ 227 w 1588"/>
                <a:gd name="T25" fmla="*/ 121 h 423"/>
                <a:gd name="T26" fmla="*/ 408 w 1588"/>
                <a:gd name="T27" fmla="*/ 211 h 4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88"/>
                <a:gd name="T43" fmla="*/ 0 h 423"/>
                <a:gd name="T44" fmla="*/ 1588 w 1588"/>
                <a:gd name="T45" fmla="*/ 423 h 42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88" h="423">
                  <a:moveTo>
                    <a:pt x="227" y="30"/>
                  </a:moveTo>
                  <a:cubicBezTo>
                    <a:pt x="680" y="15"/>
                    <a:pt x="1134" y="0"/>
                    <a:pt x="1361" y="30"/>
                  </a:cubicBezTo>
                  <a:cubicBezTo>
                    <a:pt x="1588" y="60"/>
                    <a:pt x="1588" y="151"/>
                    <a:pt x="1588" y="211"/>
                  </a:cubicBezTo>
                  <a:cubicBezTo>
                    <a:pt x="1588" y="271"/>
                    <a:pt x="1588" y="363"/>
                    <a:pt x="1361" y="393"/>
                  </a:cubicBezTo>
                  <a:cubicBezTo>
                    <a:pt x="1134" y="423"/>
                    <a:pt x="454" y="423"/>
                    <a:pt x="227" y="393"/>
                  </a:cubicBezTo>
                  <a:cubicBezTo>
                    <a:pt x="0" y="363"/>
                    <a:pt x="0" y="256"/>
                    <a:pt x="0" y="211"/>
                  </a:cubicBezTo>
                  <a:cubicBezTo>
                    <a:pt x="0" y="166"/>
                    <a:pt x="99" y="136"/>
                    <a:pt x="227" y="121"/>
                  </a:cubicBezTo>
                  <a:cubicBezTo>
                    <a:pt x="355" y="106"/>
                    <a:pt x="643" y="106"/>
                    <a:pt x="771" y="121"/>
                  </a:cubicBezTo>
                  <a:cubicBezTo>
                    <a:pt x="899" y="136"/>
                    <a:pt x="1005" y="173"/>
                    <a:pt x="998" y="211"/>
                  </a:cubicBezTo>
                  <a:cubicBezTo>
                    <a:pt x="991" y="249"/>
                    <a:pt x="862" y="324"/>
                    <a:pt x="726" y="347"/>
                  </a:cubicBezTo>
                  <a:cubicBezTo>
                    <a:pt x="590" y="370"/>
                    <a:pt x="288" y="370"/>
                    <a:pt x="182" y="347"/>
                  </a:cubicBezTo>
                  <a:cubicBezTo>
                    <a:pt x="76" y="324"/>
                    <a:pt x="83" y="249"/>
                    <a:pt x="91" y="211"/>
                  </a:cubicBezTo>
                  <a:cubicBezTo>
                    <a:pt x="99" y="173"/>
                    <a:pt x="174" y="121"/>
                    <a:pt x="227" y="121"/>
                  </a:cubicBezTo>
                  <a:cubicBezTo>
                    <a:pt x="280" y="121"/>
                    <a:pt x="344" y="166"/>
                    <a:pt x="408" y="211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488" name="Group 125"/>
          <p:cNvGrpSpPr>
            <a:grpSpLocks noChangeAspect="1"/>
          </p:cNvGrpSpPr>
          <p:nvPr/>
        </p:nvGrpSpPr>
        <p:grpSpPr bwMode="auto">
          <a:xfrm rot="10800000" flipH="1">
            <a:off x="2569960" y="8202195"/>
            <a:ext cx="1732777" cy="428260"/>
            <a:chOff x="625" y="860"/>
            <a:chExt cx="1588" cy="423"/>
          </a:xfrm>
        </p:grpSpPr>
        <p:sp>
          <p:nvSpPr>
            <p:cNvPr id="489" name="Oval 118"/>
            <p:cNvSpPr>
              <a:spLocks noChangeAspect="1" noChangeArrowheads="1"/>
            </p:cNvSpPr>
            <p:nvPr/>
          </p:nvSpPr>
          <p:spPr bwMode="auto">
            <a:xfrm>
              <a:off x="807" y="1026"/>
              <a:ext cx="91" cy="91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490" name="Oval 122"/>
            <p:cNvSpPr>
              <a:spLocks noChangeAspect="1" noChangeArrowheads="1"/>
            </p:cNvSpPr>
            <p:nvPr/>
          </p:nvSpPr>
          <p:spPr bwMode="auto">
            <a:xfrm>
              <a:off x="1351" y="1026"/>
              <a:ext cx="91" cy="91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491" name="Oval 123"/>
            <p:cNvSpPr>
              <a:spLocks noChangeAspect="1" noChangeArrowheads="1"/>
            </p:cNvSpPr>
            <p:nvPr/>
          </p:nvSpPr>
          <p:spPr bwMode="auto">
            <a:xfrm>
              <a:off x="1941" y="1026"/>
              <a:ext cx="91" cy="91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492" name="Freeform 124"/>
            <p:cNvSpPr>
              <a:spLocks noChangeAspect="1"/>
            </p:cNvSpPr>
            <p:nvPr/>
          </p:nvSpPr>
          <p:spPr bwMode="auto">
            <a:xfrm>
              <a:off x="625" y="860"/>
              <a:ext cx="1588" cy="423"/>
            </a:xfrm>
            <a:custGeom>
              <a:avLst/>
              <a:gdLst>
                <a:gd name="T0" fmla="*/ 227 w 1588"/>
                <a:gd name="T1" fmla="*/ 30 h 423"/>
                <a:gd name="T2" fmla="*/ 1361 w 1588"/>
                <a:gd name="T3" fmla="*/ 30 h 423"/>
                <a:gd name="T4" fmla="*/ 1588 w 1588"/>
                <a:gd name="T5" fmla="*/ 211 h 423"/>
                <a:gd name="T6" fmla="*/ 1361 w 1588"/>
                <a:gd name="T7" fmla="*/ 393 h 423"/>
                <a:gd name="T8" fmla="*/ 227 w 1588"/>
                <a:gd name="T9" fmla="*/ 393 h 423"/>
                <a:gd name="T10" fmla="*/ 0 w 1588"/>
                <a:gd name="T11" fmla="*/ 211 h 423"/>
                <a:gd name="T12" fmla="*/ 227 w 1588"/>
                <a:gd name="T13" fmla="*/ 121 h 423"/>
                <a:gd name="T14" fmla="*/ 771 w 1588"/>
                <a:gd name="T15" fmla="*/ 121 h 423"/>
                <a:gd name="T16" fmla="*/ 998 w 1588"/>
                <a:gd name="T17" fmla="*/ 211 h 423"/>
                <a:gd name="T18" fmla="*/ 726 w 1588"/>
                <a:gd name="T19" fmla="*/ 347 h 423"/>
                <a:gd name="T20" fmla="*/ 182 w 1588"/>
                <a:gd name="T21" fmla="*/ 347 h 423"/>
                <a:gd name="T22" fmla="*/ 91 w 1588"/>
                <a:gd name="T23" fmla="*/ 211 h 423"/>
                <a:gd name="T24" fmla="*/ 227 w 1588"/>
                <a:gd name="T25" fmla="*/ 121 h 423"/>
                <a:gd name="T26" fmla="*/ 408 w 1588"/>
                <a:gd name="T27" fmla="*/ 211 h 4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88"/>
                <a:gd name="T43" fmla="*/ 0 h 423"/>
                <a:gd name="T44" fmla="*/ 1588 w 1588"/>
                <a:gd name="T45" fmla="*/ 423 h 42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88" h="423">
                  <a:moveTo>
                    <a:pt x="227" y="30"/>
                  </a:moveTo>
                  <a:cubicBezTo>
                    <a:pt x="680" y="15"/>
                    <a:pt x="1134" y="0"/>
                    <a:pt x="1361" y="30"/>
                  </a:cubicBezTo>
                  <a:cubicBezTo>
                    <a:pt x="1588" y="60"/>
                    <a:pt x="1588" y="151"/>
                    <a:pt x="1588" y="211"/>
                  </a:cubicBezTo>
                  <a:cubicBezTo>
                    <a:pt x="1588" y="271"/>
                    <a:pt x="1588" y="363"/>
                    <a:pt x="1361" y="393"/>
                  </a:cubicBezTo>
                  <a:cubicBezTo>
                    <a:pt x="1134" y="423"/>
                    <a:pt x="454" y="423"/>
                    <a:pt x="227" y="393"/>
                  </a:cubicBezTo>
                  <a:cubicBezTo>
                    <a:pt x="0" y="363"/>
                    <a:pt x="0" y="256"/>
                    <a:pt x="0" y="211"/>
                  </a:cubicBezTo>
                  <a:cubicBezTo>
                    <a:pt x="0" y="166"/>
                    <a:pt x="99" y="136"/>
                    <a:pt x="227" y="121"/>
                  </a:cubicBezTo>
                  <a:cubicBezTo>
                    <a:pt x="355" y="106"/>
                    <a:pt x="643" y="106"/>
                    <a:pt x="771" y="121"/>
                  </a:cubicBezTo>
                  <a:cubicBezTo>
                    <a:pt x="899" y="136"/>
                    <a:pt x="1005" y="173"/>
                    <a:pt x="998" y="211"/>
                  </a:cubicBezTo>
                  <a:cubicBezTo>
                    <a:pt x="991" y="249"/>
                    <a:pt x="862" y="324"/>
                    <a:pt x="726" y="347"/>
                  </a:cubicBezTo>
                  <a:cubicBezTo>
                    <a:pt x="590" y="370"/>
                    <a:pt x="288" y="370"/>
                    <a:pt x="182" y="347"/>
                  </a:cubicBezTo>
                  <a:cubicBezTo>
                    <a:pt x="76" y="324"/>
                    <a:pt x="83" y="249"/>
                    <a:pt x="91" y="211"/>
                  </a:cubicBezTo>
                  <a:cubicBezTo>
                    <a:pt x="99" y="173"/>
                    <a:pt x="174" y="121"/>
                    <a:pt x="227" y="121"/>
                  </a:cubicBezTo>
                  <a:cubicBezTo>
                    <a:pt x="280" y="121"/>
                    <a:pt x="344" y="166"/>
                    <a:pt x="408" y="211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507" name="Gruppe 506"/>
          <p:cNvGrpSpPr/>
          <p:nvPr/>
        </p:nvGrpSpPr>
        <p:grpSpPr>
          <a:xfrm>
            <a:off x="315733" y="7564764"/>
            <a:ext cx="329834" cy="637431"/>
            <a:chOff x="2132856" y="7124700"/>
            <a:chExt cx="375616" cy="780628"/>
          </a:xfrm>
        </p:grpSpPr>
        <p:sp>
          <p:nvSpPr>
            <p:cNvPr id="508" name="Cylinder 507"/>
            <p:cNvSpPr/>
            <p:nvPr/>
          </p:nvSpPr>
          <p:spPr>
            <a:xfrm>
              <a:off x="2132856" y="7401272"/>
              <a:ext cx="375616" cy="504056"/>
            </a:xfrm>
            <a:prstGeom prst="can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09" name="Kombinationstegning 508"/>
            <p:cNvSpPr/>
            <p:nvPr/>
          </p:nvSpPr>
          <p:spPr>
            <a:xfrm>
              <a:off x="2235200" y="7124700"/>
              <a:ext cx="120650" cy="374650"/>
            </a:xfrm>
            <a:custGeom>
              <a:avLst/>
              <a:gdLst>
                <a:gd name="connsiteX0" fmla="*/ 19050 w 120650"/>
                <a:gd name="connsiteY0" fmla="*/ 374650 h 374650"/>
                <a:gd name="connsiteX1" fmla="*/ 12700 w 120650"/>
                <a:gd name="connsiteY1" fmla="*/ 330200 h 374650"/>
                <a:gd name="connsiteX2" fmla="*/ 6350 w 120650"/>
                <a:gd name="connsiteY2" fmla="*/ 311150 h 374650"/>
                <a:gd name="connsiteX3" fmla="*/ 0 w 120650"/>
                <a:gd name="connsiteY3" fmla="*/ 273050 h 374650"/>
                <a:gd name="connsiteX4" fmla="*/ 6350 w 120650"/>
                <a:gd name="connsiteY4" fmla="*/ 50800 h 374650"/>
                <a:gd name="connsiteX5" fmla="*/ 38100 w 120650"/>
                <a:gd name="connsiteY5" fmla="*/ 6350 h 374650"/>
                <a:gd name="connsiteX6" fmla="*/ 82550 w 120650"/>
                <a:gd name="connsiteY6" fmla="*/ 0 h 374650"/>
                <a:gd name="connsiteX7" fmla="*/ 120650 w 120650"/>
                <a:gd name="connsiteY7" fmla="*/ 44450 h 374650"/>
                <a:gd name="connsiteX8" fmla="*/ 120650 w 120650"/>
                <a:gd name="connsiteY8" fmla="*/ 279400 h 37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650" h="374650">
                  <a:moveTo>
                    <a:pt x="19050" y="374650"/>
                  </a:moveTo>
                  <a:cubicBezTo>
                    <a:pt x="16933" y="359833"/>
                    <a:pt x="15635" y="344876"/>
                    <a:pt x="12700" y="330200"/>
                  </a:cubicBezTo>
                  <a:cubicBezTo>
                    <a:pt x="11387" y="323636"/>
                    <a:pt x="7802" y="317684"/>
                    <a:pt x="6350" y="311150"/>
                  </a:cubicBezTo>
                  <a:cubicBezTo>
                    <a:pt x="3557" y="298581"/>
                    <a:pt x="2117" y="285750"/>
                    <a:pt x="0" y="273050"/>
                  </a:cubicBezTo>
                  <a:cubicBezTo>
                    <a:pt x="2117" y="198967"/>
                    <a:pt x="942" y="124716"/>
                    <a:pt x="6350" y="50800"/>
                  </a:cubicBezTo>
                  <a:cubicBezTo>
                    <a:pt x="8802" y="17290"/>
                    <a:pt x="12532" y="11464"/>
                    <a:pt x="38100" y="6350"/>
                  </a:cubicBezTo>
                  <a:cubicBezTo>
                    <a:pt x="52776" y="3415"/>
                    <a:pt x="67733" y="2117"/>
                    <a:pt x="82550" y="0"/>
                  </a:cubicBezTo>
                  <a:cubicBezTo>
                    <a:pt x="110859" y="7077"/>
                    <a:pt x="120650" y="1936"/>
                    <a:pt x="120650" y="44450"/>
                  </a:cubicBezTo>
                  <a:lnTo>
                    <a:pt x="120650" y="27940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cxnSp>
        <p:nvCxnSpPr>
          <p:cNvPr id="510" name="Lige forbindelse 509"/>
          <p:cNvCxnSpPr/>
          <p:nvPr/>
        </p:nvCxnSpPr>
        <p:spPr>
          <a:xfrm>
            <a:off x="1391103" y="8356000"/>
            <a:ext cx="712412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1" name="Billede 510"/>
          <p:cNvPicPr>
            <a:picLocks noChangeAspect="1"/>
          </p:cNvPicPr>
          <p:nvPr/>
        </p:nvPicPr>
        <p:blipFill>
          <a:blip r:embed="rId118"/>
          <a:srcRect/>
          <a:stretch/>
        </p:blipFill>
        <p:spPr>
          <a:xfrm>
            <a:off x="1668620" y="6225201"/>
            <a:ext cx="608834" cy="420095"/>
          </a:xfrm>
          <a:prstGeom prst="rect">
            <a:avLst/>
          </a:prstGeom>
        </p:spPr>
      </p:pic>
      <p:pic>
        <p:nvPicPr>
          <p:cNvPr id="512" name="Billede 511"/>
          <p:cNvPicPr>
            <a:picLocks noChangeAspect="1"/>
          </p:cNvPicPr>
          <p:nvPr/>
        </p:nvPicPr>
        <p:blipFill>
          <a:blip r:embed="rId119"/>
          <a:srcRect/>
          <a:stretch/>
        </p:blipFill>
        <p:spPr>
          <a:xfrm>
            <a:off x="7528739" y="6175257"/>
            <a:ext cx="711609" cy="491010"/>
          </a:xfrm>
          <a:prstGeom prst="rect">
            <a:avLst/>
          </a:prstGeom>
        </p:spPr>
      </p:pic>
      <p:cxnSp>
        <p:nvCxnSpPr>
          <p:cNvPr id="514" name="Lige forbindelse 513"/>
          <p:cNvCxnSpPr/>
          <p:nvPr/>
        </p:nvCxnSpPr>
        <p:spPr>
          <a:xfrm>
            <a:off x="1079186" y="7583011"/>
            <a:ext cx="0" cy="864096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5" name="Group 1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545232"/>
              </p:ext>
            </p:extLst>
          </p:nvPr>
        </p:nvGraphicFramePr>
        <p:xfrm>
          <a:off x="1049337" y="6886273"/>
          <a:ext cx="8856663" cy="487680"/>
        </p:xfrm>
        <a:graphic>
          <a:graphicData uri="http://schemas.openxmlformats.org/drawingml/2006/table">
            <a:tbl>
              <a:tblPr/>
              <a:tblGrid>
                <a:gridCol w="890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44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13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44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4291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4291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174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Skilt nr.</a:t>
                      </a:r>
                      <a:endParaRPr kumimoji="0" lang="da-DK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da-DK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da-DK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da-DK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da-DK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da-DK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da-DK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  <a:endParaRPr kumimoji="0" lang="da-DK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da-DK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</a:t>
                      </a:r>
                      <a:endParaRPr kumimoji="0" lang="da-DK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endParaRPr kumimoji="0" lang="da-DK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</a:t>
                      </a:r>
                      <a:endParaRPr kumimoji="0" lang="da-DK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</a:t>
                      </a:r>
                      <a:endParaRPr kumimoji="0" lang="da-DK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</a:t>
                      </a:r>
                      <a:endParaRPr kumimoji="0" lang="da-DK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</a:t>
                      </a:r>
                      <a:endParaRPr kumimoji="0" lang="da-DK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</a:t>
                      </a:r>
                      <a:endParaRPr kumimoji="0" lang="da-DK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</a:t>
                      </a:r>
                      <a:endParaRPr kumimoji="0" lang="da-DK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</a:t>
                      </a:r>
                      <a:endParaRPr kumimoji="0" lang="da-DK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</a:t>
                      </a:r>
                      <a:endParaRPr kumimoji="0" lang="da-DK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</a:t>
                      </a:r>
                      <a:endParaRPr kumimoji="0" lang="da-DK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</a:t>
                      </a:r>
                      <a:endParaRPr kumimoji="0" lang="da-DK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Øvelse.nr.</a:t>
                      </a:r>
                      <a:endParaRPr kumimoji="0" lang="da-DK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16" name="Text Box 70"/>
          <p:cNvSpPr txBox="1">
            <a:spLocks noChangeArrowheads="1"/>
          </p:cNvSpPr>
          <p:nvPr/>
        </p:nvSpPr>
        <p:spPr bwMode="auto">
          <a:xfrm>
            <a:off x="131768" y="-349855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135063"/>
            <a:r>
              <a:rPr lang="da-DK" sz="1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17" name="Text Box 71"/>
          <p:cNvSpPr txBox="1">
            <a:spLocks noChangeArrowheads="1"/>
          </p:cNvSpPr>
          <p:nvPr/>
        </p:nvSpPr>
        <p:spPr bwMode="auto">
          <a:xfrm>
            <a:off x="503541" y="-351120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135063"/>
            <a:r>
              <a:rPr lang="da-DK" sz="1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18" name="Text Box 72"/>
          <p:cNvSpPr txBox="1">
            <a:spLocks noChangeArrowheads="1"/>
          </p:cNvSpPr>
          <p:nvPr/>
        </p:nvSpPr>
        <p:spPr bwMode="auto">
          <a:xfrm>
            <a:off x="947322" y="-351120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135063"/>
            <a:r>
              <a:rPr lang="da-DK" sz="1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19" name="Text Box 73"/>
          <p:cNvSpPr txBox="1">
            <a:spLocks noChangeArrowheads="1"/>
          </p:cNvSpPr>
          <p:nvPr/>
        </p:nvSpPr>
        <p:spPr bwMode="auto">
          <a:xfrm>
            <a:off x="1391103" y="-351120"/>
            <a:ext cx="3381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135063"/>
            <a:r>
              <a:rPr lang="da-DK" sz="1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20" name="Text Box 74"/>
          <p:cNvSpPr txBox="1">
            <a:spLocks noChangeArrowheads="1"/>
          </p:cNvSpPr>
          <p:nvPr/>
        </p:nvSpPr>
        <p:spPr bwMode="auto">
          <a:xfrm>
            <a:off x="1888970" y="-351120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135063"/>
            <a:r>
              <a:rPr lang="da-DK" sz="1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21" name="Text Box 75"/>
          <p:cNvSpPr txBox="1">
            <a:spLocks noChangeArrowheads="1"/>
          </p:cNvSpPr>
          <p:nvPr/>
        </p:nvSpPr>
        <p:spPr bwMode="auto">
          <a:xfrm>
            <a:off x="2332751" y="-351120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135063"/>
            <a:r>
              <a:rPr lang="da-DK" sz="1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22" name="Text Box 76"/>
          <p:cNvSpPr txBox="1">
            <a:spLocks noChangeArrowheads="1"/>
          </p:cNvSpPr>
          <p:nvPr/>
        </p:nvSpPr>
        <p:spPr bwMode="auto">
          <a:xfrm>
            <a:off x="2776532" y="-351120"/>
            <a:ext cx="2857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135063"/>
            <a:r>
              <a:rPr lang="da-DK" sz="1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23" name="Text Box 77"/>
          <p:cNvSpPr txBox="1">
            <a:spLocks noChangeArrowheads="1"/>
          </p:cNvSpPr>
          <p:nvPr/>
        </p:nvSpPr>
        <p:spPr bwMode="auto">
          <a:xfrm>
            <a:off x="3222011" y="-351120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135063"/>
            <a:r>
              <a:rPr lang="da-DK" sz="1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24" name="Text Box 78"/>
          <p:cNvSpPr txBox="1">
            <a:spLocks noChangeArrowheads="1"/>
          </p:cNvSpPr>
          <p:nvPr/>
        </p:nvSpPr>
        <p:spPr bwMode="auto">
          <a:xfrm>
            <a:off x="4109573" y="-351120"/>
            <a:ext cx="383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135063"/>
            <a:r>
              <a:rPr lang="da-DK" sz="14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25" name="Text Box 79"/>
          <p:cNvSpPr txBox="1">
            <a:spLocks noChangeArrowheads="1"/>
          </p:cNvSpPr>
          <p:nvPr/>
        </p:nvSpPr>
        <p:spPr bwMode="auto">
          <a:xfrm>
            <a:off x="3665792" y="-351120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135063"/>
            <a:r>
              <a:rPr lang="da-DK" sz="1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26" name="Text Box 82"/>
          <p:cNvSpPr txBox="1">
            <a:spLocks noChangeArrowheads="1"/>
          </p:cNvSpPr>
          <p:nvPr/>
        </p:nvSpPr>
        <p:spPr bwMode="auto">
          <a:xfrm>
            <a:off x="5729200" y="-351120"/>
            <a:ext cx="383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135063"/>
            <a:r>
              <a:rPr lang="da-DK" sz="1400" b="1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527" name="Text Box 83"/>
          <p:cNvSpPr txBox="1">
            <a:spLocks noChangeArrowheads="1"/>
          </p:cNvSpPr>
          <p:nvPr/>
        </p:nvSpPr>
        <p:spPr bwMode="auto">
          <a:xfrm>
            <a:off x="6272367" y="-351120"/>
            <a:ext cx="4143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135063"/>
            <a:r>
              <a:rPr lang="da-DK" sz="14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28" name="Text Box 84"/>
          <p:cNvSpPr txBox="1">
            <a:spLocks noChangeArrowheads="1"/>
          </p:cNvSpPr>
          <p:nvPr/>
        </p:nvSpPr>
        <p:spPr bwMode="auto">
          <a:xfrm>
            <a:off x="6846434" y="-351120"/>
            <a:ext cx="383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135063"/>
            <a:r>
              <a:rPr lang="da-DK" sz="14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529" name="Text Box 85"/>
          <p:cNvSpPr txBox="1">
            <a:spLocks noChangeArrowheads="1"/>
          </p:cNvSpPr>
          <p:nvPr/>
        </p:nvSpPr>
        <p:spPr bwMode="auto">
          <a:xfrm>
            <a:off x="7389601" y="-351120"/>
            <a:ext cx="383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135063"/>
            <a:r>
              <a:rPr lang="da-DK" sz="14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530" name="Text Box 86"/>
          <p:cNvSpPr txBox="1">
            <a:spLocks noChangeArrowheads="1"/>
          </p:cNvSpPr>
          <p:nvPr/>
        </p:nvSpPr>
        <p:spPr bwMode="auto">
          <a:xfrm>
            <a:off x="7932768" y="-351120"/>
            <a:ext cx="3889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135063"/>
            <a:r>
              <a:rPr lang="da-DK" sz="14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531" name="Text Box 87"/>
          <p:cNvSpPr txBox="1">
            <a:spLocks noChangeArrowheads="1"/>
          </p:cNvSpPr>
          <p:nvPr/>
        </p:nvSpPr>
        <p:spPr bwMode="auto">
          <a:xfrm>
            <a:off x="8481435" y="-351120"/>
            <a:ext cx="383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135063"/>
            <a:r>
              <a:rPr lang="da-DK" sz="14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32" name="Text Box 89"/>
          <p:cNvSpPr txBox="1">
            <a:spLocks noChangeArrowheads="1"/>
          </p:cNvSpPr>
          <p:nvPr/>
        </p:nvSpPr>
        <p:spPr bwMode="auto">
          <a:xfrm>
            <a:off x="9024602" y="-351120"/>
            <a:ext cx="383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135063"/>
            <a:r>
              <a:rPr lang="da-DK" sz="1400" b="1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533" name="Text Box 78"/>
          <p:cNvSpPr txBox="1">
            <a:spLocks noChangeArrowheads="1"/>
          </p:cNvSpPr>
          <p:nvPr/>
        </p:nvSpPr>
        <p:spPr bwMode="auto">
          <a:xfrm>
            <a:off x="4652740" y="-351120"/>
            <a:ext cx="3735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135063"/>
            <a:r>
              <a:rPr lang="da-DK" sz="1400" b="1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534" name="Text Box 78"/>
          <p:cNvSpPr txBox="1">
            <a:spLocks noChangeArrowheads="1"/>
          </p:cNvSpPr>
          <p:nvPr/>
        </p:nvSpPr>
        <p:spPr bwMode="auto">
          <a:xfrm>
            <a:off x="5186033" y="-351120"/>
            <a:ext cx="383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135063"/>
            <a:r>
              <a:rPr lang="da-DK" sz="14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535" name="Text Box 89"/>
          <p:cNvSpPr txBox="1">
            <a:spLocks noChangeArrowheads="1"/>
          </p:cNvSpPr>
          <p:nvPr/>
        </p:nvSpPr>
        <p:spPr bwMode="auto">
          <a:xfrm>
            <a:off x="9482136" y="-330878"/>
            <a:ext cx="3674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135063"/>
            <a:r>
              <a:rPr lang="da-DK" sz="1400" b="1" dirty="0">
                <a:solidFill>
                  <a:srgbClr val="FF0000"/>
                </a:solidFill>
              </a:rPr>
              <a:t>20</a:t>
            </a:r>
          </a:p>
        </p:txBody>
      </p:sp>
      <p:pic>
        <p:nvPicPr>
          <p:cNvPr id="252" name="Billede 251"/>
          <p:cNvPicPr>
            <a:picLocks noChangeAspect="1"/>
          </p:cNvPicPr>
          <p:nvPr/>
        </p:nvPicPr>
        <p:blipFill>
          <a:blip r:embed="rId120"/>
          <a:srcRect/>
          <a:stretch/>
        </p:blipFill>
        <p:spPr>
          <a:xfrm>
            <a:off x="-3762965" y="4470202"/>
            <a:ext cx="469838" cy="324188"/>
          </a:xfrm>
          <a:prstGeom prst="rect">
            <a:avLst/>
          </a:prstGeom>
          <a:ln w="19050">
            <a:solidFill>
              <a:schemeClr val="accent1"/>
            </a:solidFill>
            <a:prstDash val="dash"/>
          </a:ln>
        </p:spPr>
      </p:pic>
      <p:pic>
        <p:nvPicPr>
          <p:cNvPr id="253" name="Billede 252"/>
          <p:cNvPicPr>
            <a:picLocks noChangeAspect="1"/>
          </p:cNvPicPr>
          <p:nvPr/>
        </p:nvPicPr>
        <p:blipFill>
          <a:blip r:embed="rId121"/>
          <a:srcRect/>
          <a:stretch/>
        </p:blipFill>
        <p:spPr>
          <a:xfrm>
            <a:off x="-2708628" y="4470201"/>
            <a:ext cx="469838" cy="324188"/>
          </a:xfrm>
          <a:prstGeom prst="rect">
            <a:avLst/>
          </a:prstGeom>
          <a:ln w="19050">
            <a:solidFill>
              <a:schemeClr val="accent1"/>
            </a:solidFill>
            <a:prstDash val="solid"/>
          </a:ln>
        </p:spPr>
      </p:pic>
      <p:sp>
        <p:nvSpPr>
          <p:cNvPr id="14" name="Tekstboks 13"/>
          <p:cNvSpPr txBox="1"/>
          <p:nvPr/>
        </p:nvSpPr>
        <p:spPr>
          <a:xfrm>
            <a:off x="-5761392" y="2006223"/>
            <a:ext cx="3996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Seniorskilte er markeret med grå hjørner</a:t>
            </a:r>
          </a:p>
        </p:txBody>
      </p:sp>
      <p:sp>
        <p:nvSpPr>
          <p:cNvPr id="15" name="Retvinklet trekant 14"/>
          <p:cNvSpPr/>
          <p:nvPr/>
        </p:nvSpPr>
        <p:spPr>
          <a:xfrm rot="5400000">
            <a:off x="-5900720" y="2060205"/>
            <a:ext cx="267620" cy="261367"/>
          </a:xfrm>
          <a:prstGeom prst="rtTriangle">
            <a:avLst/>
          </a:prstGeom>
          <a:solidFill>
            <a:schemeClr val="bg1">
              <a:lumMod val="7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Ligebenet trekant 15"/>
          <p:cNvSpPr/>
          <p:nvPr/>
        </p:nvSpPr>
        <p:spPr>
          <a:xfrm>
            <a:off x="-929846" y="7620095"/>
            <a:ext cx="224123" cy="412059"/>
          </a:xfrm>
          <a:prstGeom prst="triangle">
            <a:avLst/>
          </a:prstGeom>
          <a:solidFill>
            <a:srgbClr val="FF000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255" name="Billede 442"/>
          <p:cNvPicPr>
            <a:picLocks noChangeAspect="1"/>
          </p:cNvPicPr>
          <p:nvPr/>
        </p:nvPicPr>
        <p:blipFill>
          <a:blip r:embed="rId122"/>
          <a:srcRect/>
          <a:stretch/>
        </p:blipFill>
        <p:spPr>
          <a:xfrm>
            <a:off x="-4313283" y="1608870"/>
            <a:ext cx="469838" cy="324188"/>
          </a:xfrm>
          <a:prstGeom prst="rect">
            <a:avLst/>
          </a:prstGeom>
          <a:ln w="19050">
            <a:solidFill>
              <a:srgbClr val="9954CC"/>
            </a:solidFill>
            <a:prstDash val="dash"/>
          </a:ln>
        </p:spPr>
      </p:pic>
      <p:pic>
        <p:nvPicPr>
          <p:cNvPr id="260" name="Billede 338"/>
          <p:cNvPicPr>
            <a:picLocks noChangeAspect="1"/>
          </p:cNvPicPr>
          <p:nvPr/>
        </p:nvPicPr>
        <p:blipFill>
          <a:blip r:embed="rId123"/>
          <a:srcRect/>
          <a:stretch/>
        </p:blipFill>
        <p:spPr>
          <a:xfrm>
            <a:off x="-3782900" y="3209925"/>
            <a:ext cx="469838" cy="324188"/>
          </a:xfrm>
          <a:prstGeom prst="rect">
            <a:avLst/>
          </a:prstGeom>
          <a:ln w="19050">
            <a:solidFill>
              <a:srgbClr val="008000"/>
            </a:solidFill>
            <a:prstDash val="dash"/>
          </a:ln>
        </p:spPr>
      </p:pic>
      <p:pic>
        <p:nvPicPr>
          <p:cNvPr id="261" name="Billede 340"/>
          <p:cNvPicPr>
            <a:picLocks noChangeAspect="1"/>
          </p:cNvPicPr>
          <p:nvPr/>
        </p:nvPicPr>
        <p:blipFill>
          <a:blip r:embed="rId124"/>
          <a:srcRect/>
          <a:stretch/>
        </p:blipFill>
        <p:spPr>
          <a:xfrm>
            <a:off x="-2736065" y="3211183"/>
            <a:ext cx="469838" cy="324188"/>
          </a:xfrm>
          <a:prstGeom prst="rect">
            <a:avLst/>
          </a:prstGeom>
          <a:ln w="19050">
            <a:solidFill>
              <a:srgbClr val="008000"/>
            </a:solidFill>
            <a:prstDash val="dash"/>
          </a:ln>
        </p:spPr>
      </p:pic>
      <p:pic>
        <p:nvPicPr>
          <p:cNvPr id="262" name="Billede 340"/>
          <p:cNvPicPr>
            <a:picLocks noChangeAspect="1"/>
          </p:cNvPicPr>
          <p:nvPr/>
        </p:nvPicPr>
        <p:blipFill>
          <a:blip r:embed="rId125"/>
          <a:srcRect/>
          <a:stretch/>
        </p:blipFill>
        <p:spPr>
          <a:xfrm>
            <a:off x="-2203895" y="3211987"/>
            <a:ext cx="469838" cy="324188"/>
          </a:xfrm>
          <a:prstGeom prst="rect">
            <a:avLst/>
          </a:prstGeom>
          <a:ln w="19050">
            <a:solidFill>
              <a:srgbClr val="008000"/>
            </a:solidFill>
            <a:prstDash val="dash"/>
          </a:ln>
        </p:spPr>
      </p:pic>
      <p:pic>
        <p:nvPicPr>
          <p:cNvPr id="263" name="Billede 340"/>
          <p:cNvPicPr>
            <a:picLocks noChangeAspect="1"/>
          </p:cNvPicPr>
          <p:nvPr/>
        </p:nvPicPr>
        <p:blipFill>
          <a:blip r:embed="rId126"/>
          <a:srcRect/>
          <a:stretch/>
        </p:blipFill>
        <p:spPr>
          <a:xfrm>
            <a:off x="-1679829" y="3209227"/>
            <a:ext cx="469836" cy="324186"/>
          </a:xfrm>
          <a:prstGeom prst="rect">
            <a:avLst/>
          </a:prstGeom>
          <a:ln w="19050">
            <a:solidFill>
              <a:srgbClr val="008000"/>
            </a:solidFill>
            <a:prstDash val="dash"/>
          </a:ln>
        </p:spPr>
      </p:pic>
      <p:pic>
        <p:nvPicPr>
          <p:cNvPr id="264" name="Billede 251"/>
          <p:cNvPicPr>
            <a:picLocks noChangeAspect="1"/>
          </p:cNvPicPr>
          <p:nvPr/>
        </p:nvPicPr>
        <p:blipFill>
          <a:blip r:embed="rId127"/>
          <a:srcRect/>
          <a:stretch/>
        </p:blipFill>
        <p:spPr>
          <a:xfrm>
            <a:off x="-2184233" y="4470201"/>
            <a:ext cx="469838" cy="324188"/>
          </a:xfrm>
          <a:prstGeom prst="rect">
            <a:avLst/>
          </a:prstGeom>
          <a:ln w="19050">
            <a:solidFill>
              <a:schemeClr val="accent1"/>
            </a:solidFill>
            <a:prstDash val="solid"/>
          </a:ln>
        </p:spPr>
      </p:pic>
      <p:pic>
        <p:nvPicPr>
          <p:cNvPr id="265" name="Billede 251"/>
          <p:cNvPicPr>
            <a:picLocks noChangeAspect="1"/>
          </p:cNvPicPr>
          <p:nvPr/>
        </p:nvPicPr>
        <p:blipFill>
          <a:blip r:embed="rId128"/>
          <a:srcRect/>
          <a:stretch/>
        </p:blipFill>
        <p:spPr>
          <a:xfrm>
            <a:off x="-1659838" y="4470201"/>
            <a:ext cx="469838" cy="324188"/>
          </a:xfrm>
          <a:prstGeom prst="rect">
            <a:avLst/>
          </a:prstGeom>
          <a:ln w="19050">
            <a:solidFill>
              <a:schemeClr val="accent1"/>
            </a:solidFill>
            <a:prstDash val="dash"/>
          </a:ln>
        </p:spPr>
      </p:pic>
      <p:pic>
        <p:nvPicPr>
          <p:cNvPr id="266" name="Billede 251"/>
          <p:cNvPicPr>
            <a:picLocks noChangeAspect="1"/>
          </p:cNvPicPr>
          <p:nvPr/>
        </p:nvPicPr>
        <p:blipFill>
          <a:blip r:embed="rId129"/>
          <a:srcRect/>
          <a:stretch/>
        </p:blipFill>
        <p:spPr>
          <a:xfrm>
            <a:off x="-1141493" y="4471403"/>
            <a:ext cx="469838" cy="324188"/>
          </a:xfrm>
          <a:prstGeom prst="rect">
            <a:avLst/>
          </a:prstGeom>
          <a:ln w="19050">
            <a:solidFill>
              <a:schemeClr val="accent1"/>
            </a:solidFill>
            <a:prstDash val="dash"/>
          </a:ln>
        </p:spPr>
      </p:pic>
      <p:pic>
        <p:nvPicPr>
          <p:cNvPr id="267" name="Billede 251"/>
          <p:cNvPicPr>
            <a:picLocks noChangeAspect="1"/>
          </p:cNvPicPr>
          <p:nvPr/>
        </p:nvPicPr>
        <p:blipFill>
          <a:blip r:embed="rId130"/>
          <a:srcRect/>
          <a:stretch/>
        </p:blipFill>
        <p:spPr>
          <a:xfrm>
            <a:off x="-623147" y="4455154"/>
            <a:ext cx="469836" cy="324186"/>
          </a:xfrm>
          <a:prstGeom prst="rect">
            <a:avLst/>
          </a:prstGeom>
          <a:ln w="19050">
            <a:solidFill>
              <a:schemeClr val="accent1"/>
            </a:solidFill>
            <a:prstDash val="dash"/>
          </a:ln>
        </p:spPr>
      </p:pic>
      <p:pic>
        <p:nvPicPr>
          <p:cNvPr id="268" name="Billede 394"/>
          <p:cNvPicPr>
            <a:picLocks noChangeAspect="1"/>
          </p:cNvPicPr>
          <p:nvPr/>
        </p:nvPicPr>
        <p:blipFill>
          <a:blip r:embed="rId131"/>
          <a:srcRect/>
          <a:stretch/>
        </p:blipFill>
        <p:spPr>
          <a:xfrm>
            <a:off x="-595983" y="5762277"/>
            <a:ext cx="469838" cy="324188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</p:pic>
      <p:pic>
        <p:nvPicPr>
          <p:cNvPr id="269" name="Billede 394"/>
          <p:cNvPicPr>
            <a:picLocks noChangeAspect="1"/>
          </p:cNvPicPr>
          <p:nvPr/>
        </p:nvPicPr>
        <p:blipFill>
          <a:blip r:embed="rId132"/>
          <a:srcRect/>
          <a:stretch/>
        </p:blipFill>
        <p:spPr>
          <a:xfrm>
            <a:off x="-5894267" y="6180286"/>
            <a:ext cx="469838" cy="324188"/>
          </a:xfrm>
          <a:prstGeom prst="rect">
            <a:avLst/>
          </a:prstGeom>
          <a:ln w="19050" cmpd="sng">
            <a:solidFill>
              <a:schemeClr val="tx1"/>
            </a:solidFill>
            <a:prstDash val="dash"/>
          </a:ln>
        </p:spPr>
      </p:pic>
      <p:pic>
        <p:nvPicPr>
          <p:cNvPr id="270" name="Billede 394"/>
          <p:cNvPicPr>
            <a:picLocks noChangeAspect="1"/>
          </p:cNvPicPr>
          <p:nvPr/>
        </p:nvPicPr>
        <p:blipFill>
          <a:blip r:embed="rId133"/>
          <a:srcRect/>
          <a:stretch/>
        </p:blipFill>
        <p:spPr>
          <a:xfrm>
            <a:off x="-5367536" y="6177638"/>
            <a:ext cx="469838" cy="324188"/>
          </a:xfrm>
          <a:prstGeom prst="rect">
            <a:avLst/>
          </a:prstGeom>
          <a:ln w="19050">
            <a:solidFill>
              <a:schemeClr val="tx1"/>
            </a:solidFill>
            <a:prstDash val="solid"/>
          </a:ln>
        </p:spPr>
      </p:pic>
      <p:pic>
        <p:nvPicPr>
          <p:cNvPr id="271" name="Billede 394"/>
          <p:cNvPicPr>
            <a:picLocks noChangeAspect="1"/>
          </p:cNvPicPr>
          <p:nvPr/>
        </p:nvPicPr>
        <p:blipFill>
          <a:blip r:embed="rId134"/>
          <a:srcRect/>
          <a:stretch/>
        </p:blipFill>
        <p:spPr>
          <a:xfrm>
            <a:off x="-4833526" y="6177638"/>
            <a:ext cx="469838" cy="324188"/>
          </a:xfrm>
          <a:prstGeom prst="rect">
            <a:avLst/>
          </a:prstGeom>
          <a:ln w="19050">
            <a:solidFill>
              <a:schemeClr val="tx1"/>
            </a:solidFill>
            <a:prstDash val="solid"/>
          </a:ln>
        </p:spPr>
      </p:pic>
      <p:pic>
        <p:nvPicPr>
          <p:cNvPr id="3" name="Billede 340">
            <a:extLst>
              <a:ext uri="{FF2B5EF4-FFF2-40B4-BE49-F238E27FC236}">
                <a16:creationId xmlns:a16="http://schemas.microsoft.com/office/drawing/2014/main" id="{DEA3E5DF-04A9-3880-A4B9-25705AEF0F2D}"/>
              </a:ext>
            </a:extLst>
          </p:cNvPr>
          <p:cNvPicPr>
            <a:picLocks noChangeAspect="1"/>
          </p:cNvPicPr>
          <p:nvPr/>
        </p:nvPicPr>
        <p:blipFill>
          <a:blip r:embed="rId135"/>
          <a:srcRect/>
          <a:stretch/>
        </p:blipFill>
        <p:spPr>
          <a:xfrm>
            <a:off x="-1163800" y="3206527"/>
            <a:ext cx="469835" cy="324186"/>
          </a:xfrm>
          <a:prstGeom prst="rect">
            <a:avLst/>
          </a:prstGeom>
          <a:ln w="19050">
            <a:solidFill>
              <a:srgbClr val="008000"/>
            </a:solidFill>
            <a:prstDash val="solid"/>
          </a:ln>
        </p:spPr>
      </p:pic>
      <p:pic>
        <p:nvPicPr>
          <p:cNvPr id="10" name="Billede 366">
            <a:extLst>
              <a:ext uri="{FF2B5EF4-FFF2-40B4-BE49-F238E27FC236}">
                <a16:creationId xmlns:a16="http://schemas.microsoft.com/office/drawing/2014/main" id="{D4AAC591-FB1C-7661-66A6-8A5DE3E5A46A}"/>
              </a:ext>
            </a:extLst>
          </p:cNvPr>
          <p:cNvPicPr>
            <a:picLocks noChangeAspect="1"/>
          </p:cNvPicPr>
          <p:nvPr/>
        </p:nvPicPr>
        <p:blipFill>
          <a:blip r:embed="rId136"/>
          <a:srcRect/>
          <a:stretch/>
        </p:blipFill>
        <p:spPr>
          <a:xfrm>
            <a:off x="-5885122" y="4874830"/>
            <a:ext cx="469837" cy="324187"/>
          </a:xfrm>
          <a:prstGeom prst="rect">
            <a:avLst/>
          </a:prstGeom>
          <a:ln w="19050">
            <a:solidFill>
              <a:schemeClr val="accent1"/>
            </a:solidFill>
            <a:prstDash val="solid"/>
          </a:ln>
        </p:spPr>
      </p:pic>
      <p:pic>
        <p:nvPicPr>
          <p:cNvPr id="11" name="Billede 340">
            <a:extLst>
              <a:ext uri="{FF2B5EF4-FFF2-40B4-BE49-F238E27FC236}">
                <a16:creationId xmlns:a16="http://schemas.microsoft.com/office/drawing/2014/main" id="{2467623A-4863-1FD7-834D-D2879D7A97F7}"/>
              </a:ext>
            </a:extLst>
          </p:cNvPr>
          <p:cNvPicPr>
            <a:picLocks noChangeAspect="1"/>
          </p:cNvPicPr>
          <p:nvPr/>
        </p:nvPicPr>
        <p:blipFill>
          <a:blip r:embed="rId137"/>
          <a:srcRect/>
          <a:stretch/>
        </p:blipFill>
        <p:spPr>
          <a:xfrm>
            <a:off x="-639736" y="3206527"/>
            <a:ext cx="469835" cy="324186"/>
          </a:xfrm>
          <a:prstGeom prst="rect">
            <a:avLst/>
          </a:prstGeom>
          <a:ln w="19050">
            <a:solidFill>
              <a:srgbClr val="008000"/>
            </a:solidFill>
            <a:prstDash val="dash"/>
          </a:ln>
        </p:spPr>
      </p:pic>
    </p:spTree>
    <p:extLst>
      <p:ext uri="{BB962C8B-B14F-4D97-AF65-F5344CB8AC3E}">
        <p14:creationId xmlns:p14="http://schemas.microsoft.com/office/powerpoint/2010/main" val="1185517805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-rallybane-2019-vers4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fc27a06-619b-464b-b753-61f85770eab9" xsi:nil="true"/>
    <lcf76f155ced4ddcb4097134ff3c332f xmlns="1e5bfc5c-de17-4f5c-be04-4fbeebd17f0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3FC63CA983E2C45B5EC17951D6976A5" ma:contentTypeVersion="18" ma:contentTypeDescription="Opret et nyt dokument." ma:contentTypeScope="" ma:versionID="d3c481642d8a1086e02a8582a8bb754d">
  <xsd:schema xmlns:xsd="http://www.w3.org/2001/XMLSchema" xmlns:xs="http://www.w3.org/2001/XMLSchema" xmlns:p="http://schemas.microsoft.com/office/2006/metadata/properties" xmlns:ns2="1e5bfc5c-de17-4f5c-be04-4fbeebd17f0a" xmlns:ns3="dfc27a06-619b-464b-b753-61f85770eab9" targetNamespace="http://schemas.microsoft.com/office/2006/metadata/properties" ma:root="true" ma:fieldsID="f896fa1f43793f527197d966297b7f98" ns2:_="" ns3:_="">
    <xsd:import namespace="1e5bfc5c-de17-4f5c-be04-4fbeebd17f0a"/>
    <xsd:import namespace="dfc27a06-619b-464b-b753-61f85770ea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5bfc5c-de17-4f5c-be04-4fbeebd17f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103d9fa6-0062-49d7-a15d-51112ee09c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c27a06-619b-464b-b753-61f85770eab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12f73f3-a342-410e-88a0-3fd4470453f6}" ma:internalName="TaxCatchAll" ma:showField="CatchAllData" ma:web="dfc27a06-619b-464b-b753-61f85770ea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E9B25C-B0FA-4C93-8629-1848D1C68EF1}">
  <ds:schemaRefs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infopath/2007/PartnerControls"/>
    <ds:schemaRef ds:uri="d6c4a869-056a-4cd5-9880-c1e9d2b1aed5"/>
    <ds:schemaRef ds:uri="4e028f16-16b5-4e5f-98cd-7e1df02bf001"/>
  </ds:schemaRefs>
</ds:datastoreItem>
</file>

<file path=customXml/itemProps2.xml><?xml version="1.0" encoding="utf-8"?>
<ds:datastoreItem xmlns:ds="http://schemas.openxmlformats.org/officeDocument/2006/customXml" ds:itemID="{5EA90C81-BFAC-4AC7-B732-288DE50E8B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CCEC51-E37D-4A44-83ED-77A8E55C9AF0}"/>
</file>

<file path=docProps/app.xml><?xml version="1.0" encoding="utf-8"?>
<Properties xmlns="http://schemas.openxmlformats.org/officeDocument/2006/extended-properties" xmlns:vt="http://schemas.openxmlformats.org/officeDocument/2006/docPropsVTypes">
  <Template>STANDARD-rallybane-2019-vers4</Template>
  <TotalTime>53902</TotalTime>
  <Words>383</Words>
  <Application>Microsoft Office PowerPoint</Application>
  <PresentationFormat>A4 Paper (210x297 mm)</PresentationFormat>
  <Paragraphs>82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STANDARD-rallybane-2019-vers4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Lone Sommer</dc:creator>
  <cp:lastModifiedBy>Installers</cp:lastModifiedBy>
  <cp:revision>63</cp:revision>
  <cp:lastPrinted>2024-03-18T13:18:45Z</cp:lastPrinted>
  <dcterms:created xsi:type="dcterms:W3CDTF">2019-12-18T18:45:50Z</dcterms:created>
  <dcterms:modified xsi:type="dcterms:W3CDTF">2024-03-18T13:24:10Z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0x0101005166E8BA411632489CD2D13A33B0F8AF</vt:lpwstr>
  </property>
</Properties>
</file>