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8" r:id="rId5"/>
    <p:sldMasterId id="2147493476" r:id="rId6"/>
    <p:sldMasterId id="2147493484" r:id="rId7"/>
    <p:sldMasterId id="2147493497" r:id="rId8"/>
  </p:sldMasterIdLst>
  <p:notesMasterIdLst>
    <p:notesMasterId r:id="rId20"/>
  </p:notesMasterIdLst>
  <p:sldIdLst>
    <p:sldId id="256" r:id="rId9"/>
    <p:sldId id="2141411309" r:id="rId10"/>
    <p:sldId id="2141411319" r:id="rId11"/>
    <p:sldId id="2141411327" r:id="rId12"/>
    <p:sldId id="2141411305" r:id="rId13"/>
    <p:sldId id="2141411316" r:id="rId14"/>
    <p:sldId id="2141411310" r:id="rId15"/>
    <p:sldId id="2141411317" r:id="rId16"/>
    <p:sldId id="2141411329" r:id="rId17"/>
    <p:sldId id="2141411318" r:id="rId18"/>
    <p:sldId id="2141411328" r:id="rId19"/>
  </p:sldIdLst>
  <p:sldSz cx="9144000" cy="6858000" type="screen4x3"/>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741A6DE-A07D-4ACF-9472-9654435345BE}">
          <p14:sldIdLst>
            <p14:sldId id="256"/>
            <p14:sldId id="2141411309"/>
            <p14:sldId id="2141411319"/>
            <p14:sldId id="2141411327"/>
            <p14:sldId id="2141411305"/>
            <p14:sldId id="2141411316"/>
            <p14:sldId id="2141411310"/>
            <p14:sldId id="2141411317"/>
            <p14:sldId id="2141411329"/>
            <p14:sldId id="2141411318"/>
            <p14:sldId id="2141411328"/>
          </p14:sldIdLst>
        </p14:section>
        <p14:section name="Standardsektion" id="{6AE3F885-5E7E-42B5-AFE9-D8A11DECE6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Lysholdt" initials="PL" lastIdx="1" clrIdx="0">
    <p:extLst>
      <p:ext uri="{19B8F6BF-5375-455C-9EA6-DF929625EA0E}">
        <p15:presenceInfo xmlns:p15="http://schemas.microsoft.com/office/powerpoint/2012/main" userId="S-1-5-21-17364768-1056288835-3849017897-23439" providerId="AD"/>
      </p:ext>
    </p:extLst>
  </p:cmAuthor>
  <p:cmAuthor id="2" name="Paul Lysholdt" initials="PL [2]" lastIdx="2" clrIdx="1">
    <p:extLst>
      <p:ext uri="{19B8F6BF-5375-455C-9EA6-DF929625EA0E}">
        <p15:presenceInfo xmlns:p15="http://schemas.microsoft.com/office/powerpoint/2012/main" userId="dda27990645a3f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7750C-EC48-416B-A583-88076C3B4145}" v="1" dt="2022-06-12T08:06:24.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llemlayout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ema til typografi 2 - Marker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ema til typografi 2 - Markerin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Mørkt layout 2 - Markering 5/Markering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92" autoAdjust="0"/>
    <p:restoredTop sz="93792" autoAdjust="0"/>
  </p:normalViewPr>
  <p:slideViewPr>
    <p:cSldViewPr snapToGrid="0" snapToObjects="1">
      <p:cViewPr varScale="1">
        <p:scale>
          <a:sx n="59" d="100"/>
          <a:sy n="59" d="100"/>
        </p:scale>
        <p:origin x="1772" y="60"/>
      </p:cViewPr>
      <p:guideLst>
        <p:guide orient="horz" pos="2160"/>
        <p:guide pos="2880"/>
      </p:guideLst>
    </p:cSldViewPr>
  </p:slideViewPr>
  <p:outlineViewPr>
    <p:cViewPr>
      <p:scale>
        <a:sx n="33" d="100"/>
        <a:sy n="33" d="100"/>
      </p:scale>
      <p:origin x="0" y="-23916"/>
    </p:cViewPr>
  </p:outlin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commentAuthors" Target="commentAuthors.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dda27990645a3f38/Rally%202017-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dda27990645a3f38/Rally%202017-2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Førere, hunde og racer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lineChart>
        <c:grouping val="standard"/>
        <c:varyColors val="0"/>
        <c:ser>
          <c:idx val="8"/>
          <c:order val="8"/>
          <c:tx>
            <c:strRef>
              <c:f>'[Rally 2017-21.xlsx]Statistik'!$A$10</c:f>
              <c:strCache>
                <c:ptCount val="1"/>
                <c:pt idx="0">
                  <c:v>Førere</c:v>
                </c:pt>
              </c:strCache>
            </c:strRef>
          </c:tx>
          <c:spPr>
            <a:ln w="28575" cap="rnd">
              <a:solidFill>
                <a:srgbClr val="FF0000"/>
              </a:solidFill>
              <a:round/>
            </a:ln>
            <a:effectLst/>
          </c:spPr>
          <c:marker>
            <c:symbol val="none"/>
          </c:marker>
          <c:cat>
            <c:numRef>
              <c:f>'[Rally 2017-21.xlsx]Statistik'!$B$1:$Q$1</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'[Rally 2017-21.xlsx]Statistik'!$B$10:$Q$10</c:f>
              <c:numCache>
                <c:formatCode>#,##0</c:formatCode>
                <c:ptCount val="16"/>
                <c:pt idx="0">
                  <c:v>1</c:v>
                </c:pt>
                <c:pt idx="1">
                  <c:v>51</c:v>
                </c:pt>
                <c:pt idx="2">
                  <c:v>159</c:v>
                </c:pt>
                <c:pt idx="3">
                  <c:v>220</c:v>
                </c:pt>
                <c:pt idx="4">
                  <c:v>404</c:v>
                </c:pt>
                <c:pt idx="5">
                  <c:v>604</c:v>
                </c:pt>
                <c:pt idx="6">
                  <c:v>602</c:v>
                </c:pt>
                <c:pt idx="7">
                  <c:v>669</c:v>
                </c:pt>
                <c:pt idx="8">
                  <c:v>607</c:v>
                </c:pt>
                <c:pt idx="9">
                  <c:v>586</c:v>
                </c:pt>
                <c:pt idx="10">
                  <c:v>665</c:v>
                </c:pt>
                <c:pt idx="11">
                  <c:v>707</c:v>
                </c:pt>
                <c:pt idx="12">
                  <c:v>690</c:v>
                </c:pt>
                <c:pt idx="13">
                  <c:v>691</c:v>
                </c:pt>
                <c:pt idx="14">
                  <c:v>457</c:v>
                </c:pt>
                <c:pt idx="15">
                  <c:v>615</c:v>
                </c:pt>
              </c:numCache>
            </c:numRef>
          </c:val>
          <c:smooth val="0"/>
          <c:extLst>
            <c:ext xmlns:c16="http://schemas.microsoft.com/office/drawing/2014/chart" uri="{C3380CC4-5D6E-409C-BE32-E72D297353CC}">
              <c16:uniqueId val="{00000000-5BB4-4D28-9005-6E2C40FA089F}"/>
            </c:ext>
          </c:extLst>
        </c:ser>
        <c:ser>
          <c:idx val="9"/>
          <c:order val="9"/>
          <c:tx>
            <c:strRef>
              <c:f>'[Rally 2017-21.xlsx]Statistik'!$A$11</c:f>
              <c:strCache>
                <c:ptCount val="1"/>
                <c:pt idx="0">
                  <c:v>Hunde</c:v>
                </c:pt>
              </c:strCache>
            </c:strRef>
          </c:tx>
          <c:spPr>
            <a:ln w="28575" cap="rnd">
              <a:solidFill>
                <a:srgbClr val="00B0F0"/>
              </a:solidFill>
              <a:round/>
            </a:ln>
            <a:effectLst/>
          </c:spPr>
          <c:marker>
            <c:symbol val="none"/>
          </c:marker>
          <c:cat>
            <c:numRef>
              <c:f>'[Rally 2017-21.xlsx]Statistik'!$B$1:$Q$1</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'[Rally 2017-21.xlsx]Statistik'!$B$11:$Q$11</c:f>
              <c:numCache>
                <c:formatCode>#,##0</c:formatCode>
                <c:ptCount val="16"/>
                <c:pt idx="0">
                  <c:v>6</c:v>
                </c:pt>
                <c:pt idx="1">
                  <c:v>197</c:v>
                </c:pt>
                <c:pt idx="2">
                  <c:v>390</c:v>
                </c:pt>
                <c:pt idx="3">
                  <c:v>531</c:v>
                </c:pt>
                <c:pt idx="4">
                  <c:v>640</c:v>
                </c:pt>
                <c:pt idx="5">
                  <c:v>831</c:v>
                </c:pt>
                <c:pt idx="6">
                  <c:v>837</c:v>
                </c:pt>
                <c:pt idx="7">
                  <c:v>859</c:v>
                </c:pt>
                <c:pt idx="8">
                  <c:v>721</c:v>
                </c:pt>
                <c:pt idx="9">
                  <c:v>724</c:v>
                </c:pt>
                <c:pt idx="10">
                  <c:v>840</c:v>
                </c:pt>
                <c:pt idx="11">
                  <c:v>838</c:v>
                </c:pt>
                <c:pt idx="12">
                  <c:v>797</c:v>
                </c:pt>
                <c:pt idx="13">
                  <c:v>791</c:v>
                </c:pt>
                <c:pt idx="14">
                  <c:v>525</c:v>
                </c:pt>
                <c:pt idx="15">
                  <c:v>742</c:v>
                </c:pt>
              </c:numCache>
            </c:numRef>
          </c:val>
          <c:smooth val="0"/>
          <c:extLst>
            <c:ext xmlns:c16="http://schemas.microsoft.com/office/drawing/2014/chart" uri="{C3380CC4-5D6E-409C-BE32-E72D297353CC}">
              <c16:uniqueId val="{00000001-5BB4-4D28-9005-6E2C40FA089F}"/>
            </c:ext>
          </c:extLst>
        </c:ser>
        <c:ser>
          <c:idx val="10"/>
          <c:order val="10"/>
          <c:tx>
            <c:strRef>
              <c:f>'[Rally 2017-21.xlsx]Statistik'!$A$12</c:f>
              <c:strCache>
                <c:ptCount val="1"/>
                <c:pt idx="0">
                  <c:v>Racer</c:v>
                </c:pt>
              </c:strCache>
            </c:strRef>
          </c:tx>
          <c:spPr>
            <a:ln w="28575" cap="rnd">
              <a:solidFill>
                <a:schemeClr val="accent5">
                  <a:lumMod val="60000"/>
                </a:schemeClr>
              </a:solidFill>
              <a:round/>
            </a:ln>
            <a:effectLst/>
          </c:spPr>
          <c:marker>
            <c:symbol val="none"/>
          </c:marker>
          <c:cat>
            <c:numRef>
              <c:f>'[Rally 2017-21.xlsx]Statistik'!$B$1:$Q$1</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'[Rally 2017-21.xlsx]Statistik'!$B$12:$Q$12</c:f>
              <c:numCache>
                <c:formatCode>#,##0</c:formatCode>
                <c:ptCount val="16"/>
                <c:pt idx="0">
                  <c:v>2</c:v>
                </c:pt>
                <c:pt idx="1">
                  <c:v>48</c:v>
                </c:pt>
                <c:pt idx="2">
                  <c:v>66</c:v>
                </c:pt>
                <c:pt idx="3">
                  <c:v>82</c:v>
                </c:pt>
                <c:pt idx="4">
                  <c:v>92</c:v>
                </c:pt>
                <c:pt idx="5">
                  <c:v>105</c:v>
                </c:pt>
                <c:pt idx="6">
                  <c:v>100</c:v>
                </c:pt>
                <c:pt idx="7">
                  <c:v>105</c:v>
                </c:pt>
                <c:pt idx="8">
                  <c:v>98</c:v>
                </c:pt>
                <c:pt idx="9">
                  <c:v>102</c:v>
                </c:pt>
                <c:pt idx="10">
                  <c:v>101</c:v>
                </c:pt>
                <c:pt idx="11">
                  <c:v>102</c:v>
                </c:pt>
                <c:pt idx="12">
                  <c:v>98</c:v>
                </c:pt>
                <c:pt idx="13">
                  <c:v>98</c:v>
                </c:pt>
                <c:pt idx="14">
                  <c:v>86</c:v>
                </c:pt>
                <c:pt idx="15">
                  <c:v>93</c:v>
                </c:pt>
              </c:numCache>
            </c:numRef>
          </c:val>
          <c:smooth val="0"/>
          <c:extLst>
            <c:ext xmlns:c16="http://schemas.microsoft.com/office/drawing/2014/chart" uri="{C3380CC4-5D6E-409C-BE32-E72D297353CC}">
              <c16:uniqueId val="{00000002-5BB4-4D28-9005-6E2C40FA089F}"/>
            </c:ext>
          </c:extLst>
        </c:ser>
        <c:dLbls>
          <c:showLegendKey val="0"/>
          <c:showVal val="0"/>
          <c:showCatName val="0"/>
          <c:showSerName val="0"/>
          <c:showPercent val="0"/>
          <c:showBubbleSize val="0"/>
        </c:dLbls>
        <c:smooth val="0"/>
        <c:axId val="1802297840"/>
        <c:axId val="1802311152"/>
        <c:extLst>
          <c:ext xmlns:c15="http://schemas.microsoft.com/office/drawing/2012/chart" uri="{02D57815-91ED-43cb-92C2-25804820EDAC}">
            <c15:filteredLineSeries>
              <c15:ser>
                <c:idx val="0"/>
                <c:order val="0"/>
                <c:tx>
                  <c:strRef>
                    <c:extLst>
                      <c:ext uri="{02D57815-91ED-43cb-92C2-25804820EDAC}">
                        <c15:formulaRef>
                          <c15:sqref>'[Rally 2017-21.xlsx]Statistik'!$A$2</c15:sqref>
                        </c15:formulaRef>
                      </c:ext>
                    </c:extLst>
                    <c:strCache>
                      <c:ptCount val="1"/>
                      <c:pt idx="0">
                        <c:v>Prøver</c:v>
                      </c:pt>
                    </c:strCache>
                  </c:strRef>
                </c:tx>
                <c:spPr>
                  <a:ln w="28575" cap="rnd">
                    <a:solidFill>
                      <a:schemeClr val="accent1"/>
                    </a:solidFill>
                    <a:round/>
                  </a:ln>
                  <a:effectLst/>
                </c:spPr>
                <c:marker>
                  <c:symbol val="none"/>
                </c:marker>
                <c:cat>
                  <c:numRef>
                    <c:extLst>
                      <c:ex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c:ext uri="{02D57815-91ED-43cb-92C2-25804820EDAC}">
                        <c15:formulaRef>
                          <c15:sqref>'[Rally 2017-21.xlsx]Statistik'!$B$2:$Q$2</c15:sqref>
                        </c15:formulaRef>
                      </c:ext>
                    </c:extLst>
                    <c:numCache>
                      <c:formatCode>#,##0</c:formatCode>
                      <c:ptCount val="16"/>
                      <c:pt idx="0">
                        <c:v>2</c:v>
                      </c:pt>
                      <c:pt idx="1">
                        <c:v>16</c:v>
                      </c:pt>
                      <c:pt idx="2">
                        <c:v>29</c:v>
                      </c:pt>
                      <c:pt idx="3">
                        <c:v>36</c:v>
                      </c:pt>
                      <c:pt idx="4">
                        <c:v>50</c:v>
                      </c:pt>
                      <c:pt idx="5">
                        <c:v>69</c:v>
                      </c:pt>
                      <c:pt idx="6">
                        <c:v>66</c:v>
                      </c:pt>
                      <c:pt idx="7">
                        <c:v>81</c:v>
                      </c:pt>
                      <c:pt idx="8">
                        <c:v>84</c:v>
                      </c:pt>
                      <c:pt idx="9">
                        <c:v>69</c:v>
                      </c:pt>
                      <c:pt idx="10">
                        <c:v>83</c:v>
                      </c:pt>
                      <c:pt idx="11">
                        <c:v>103</c:v>
                      </c:pt>
                      <c:pt idx="12">
                        <c:v>93</c:v>
                      </c:pt>
                      <c:pt idx="13">
                        <c:v>99</c:v>
                      </c:pt>
                      <c:pt idx="14">
                        <c:v>54</c:v>
                      </c:pt>
                      <c:pt idx="15">
                        <c:v>113</c:v>
                      </c:pt>
                    </c:numCache>
                  </c:numRef>
                </c:val>
                <c:smooth val="0"/>
                <c:extLst>
                  <c:ext xmlns:c16="http://schemas.microsoft.com/office/drawing/2014/chart" uri="{C3380CC4-5D6E-409C-BE32-E72D297353CC}">
                    <c16:uniqueId val="{00000003-5BB4-4D28-9005-6E2C40FA089F}"/>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'[Rally 2017-21.xlsx]Statistik'!$A$3</c15:sqref>
                        </c15:formulaRef>
                      </c:ext>
                    </c:extLst>
                    <c:strCache>
                      <c:ptCount val="1"/>
                      <c:pt idx="0">
                        <c:v>Resultater</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2017-21.xlsx]Statistik'!$B$3:$Q$3</c15:sqref>
                        </c15:formulaRef>
                      </c:ext>
                    </c:extLst>
                    <c:numCache>
                      <c:formatCode>#,##0</c:formatCode>
                      <c:ptCount val="16"/>
                      <c:pt idx="0">
                        <c:v>6</c:v>
                      </c:pt>
                      <c:pt idx="1">
                        <c:v>520</c:v>
                      </c:pt>
                      <c:pt idx="2">
                        <c:v>1048</c:v>
                      </c:pt>
                      <c:pt idx="3">
                        <c:v>1407</c:v>
                      </c:pt>
                      <c:pt idx="4">
                        <c:v>1890</c:v>
                      </c:pt>
                      <c:pt idx="5">
                        <c:v>2654</c:v>
                      </c:pt>
                      <c:pt idx="6">
                        <c:v>2781</c:v>
                      </c:pt>
                      <c:pt idx="7">
                        <c:v>3276</c:v>
                      </c:pt>
                      <c:pt idx="8">
                        <c:v>2647</c:v>
                      </c:pt>
                      <c:pt idx="9">
                        <c:v>2575</c:v>
                      </c:pt>
                      <c:pt idx="10">
                        <c:v>3447</c:v>
                      </c:pt>
                      <c:pt idx="11">
                        <c:v>4243</c:v>
                      </c:pt>
                      <c:pt idx="12">
                        <c:v>3664</c:v>
                      </c:pt>
                      <c:pt idx="13">
                        <c:v>4347</c:v>
                      </c:pt>
                      <c:pt idx="14">
                        <c:v>2162</c:v>
                      </c:pt>
                      <c:pt idx="15">
                        <c:v>4936</c:v>
                      </c:pt>
                    </c:numCache>
                  </c:numRef>
                </c:val>
                <c:smooth val="0"/>
                <c:extLst xmlns:c15="http://schemas.microsoft.com/office/drawing/2012/chart">
                  <c:ext xmlns:c16="http://schemas.microsoft.com/office/drawing/2014/chart" uri="{C3380CC4-5D6E-409C-BE32-E72D297353CC}">
                    <c16:uniqueId val="{00000004-5BB4-4D28-9005-6E2C40FA089F}"/>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'[Rally 2017-21.xlsx]Statistik'!$A$4</c15:sqref>
                        </c15:formulaRef>
                      </c:ext>
                    </c:extLst>
                    <c:strCache>
                      <c:ptCount val="1"/>
                      <c:pt idx="0">
                        <c:v>B</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2017-21.xlsx]Statistik'!$B$4:$Q$4</c15:sqref>
                        </c15:formulaRef>
                      </c:ext>
                    </c:extLst>
                    <c:numCache>
                      <c:formatCode>#,##0</c:formatCode>
                      <c:ptCount val="16"/>
                      <c:pt idx="0">
                        <c:v>6</c:v>
                      </c:pt>
                      <c:pt idx="1">
                        <c:v>350</c:v>
                      </c:pt>
                      <c:pt idx="2">
                        <c:v>612</c:v>
                      </c:pt>
                      <c:pt idx="3">
                        <c:v>653</c:v>
                      </c:pt>
                      <c:pt idx="4">
                        <c:v>746</c:v>
                      </c:pt>
                      <c:pt idx="5">
                        <c:v>985</c:v>
                      </c:pt>
                      <c:pt idx="6">
                        <c:v>942</c:v>
                      </c:pt>
                      <c:pt idx="7">
                        <c:v>1050</c:v>
                      </c:pt>
                      <c:pt idx="8">
                        <c:v>912</c:v>
                      </c:pt>
                      <c:pt idx="9">
                        <c:v>879</c:v>
                      </c:pt>
                      <c:pt idx="10">
                        <c:v>1160</c:v>
                      </c:pt>
                      <c:pt idx="11">
                        <c:v>1225</c:v>
                      </c:pt>
                      <c:pt idx="12">
                        <c:v>1057</c:v>
                      </c:pt>
                      <c:pt idx="13">
                        <c:v>1249</c:v>
                      </c:pt>
                      <c:pt idx="14">
                        <c:v>550</c:v>
                      </c:pt>
                      <c:pt idx="15">
                        <c:v>1460</c:v>
                      </c:pt>
                    </c:numCache>
                  </c:numRef>
                </c:val>
                <c:smooth val="0"/>
                <c:extLst xmlns:c15="http://schemas.microsoft.com/office/drawing/2012/chart">
                  <c:ext xmlns:c16="http://schemas.microsoft.com/office/drawing/2014/chart" uri="{C3380CC4-5D6E-409C-BE32-E72D297353CC}">
                    <c16:uniqueId val="{00000005-5BB4-4D28-9005-6E2C40FA089F}"/>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'[Rally 2017-21.xlsx]Statistik'!$A$5</c15:sqref>
                        </c15:formulaRef>
                      </c:ext>
                    </c:extLst>
                    <c:strCache>
                      <c:ptCount val="1"/>
                      <c:pt idx="0">
                        <c:v>J</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2017-21.xlsx]Statistik'!$B$5:$Q$5</c15:sqref>
                        </c15:formulaRef>
                      </c:ext>
                    </c:extLst>
                    <c:numCache>
                      <c:formatCode>General</c:formatCode>
                      <c:ptCount val="16"/>
                      <c:pt idx="9" formatCode="#,##0">
                        <c:v>6</c:v>
                      </c:pt>
                      <c:pt idx="10" formatCode="#,##0">
                        <c:v>28</c:v>
                      </c:pt>
                      <c:pt idx="11" formatCode="#,##0">
                        <c:v>53</c:v>
                      </c:pt>
                      <c:pt idx="12" formatCode="#,##0">
                        <c:v>149</c:v>
                      </c:pt>
                      <c:pt idx="13" formatCode="#,##0">
                        <c:v>126</c:v>
                      </c:pt>
                      <c:pt idx="14" formatCode="#,##0">
                        <c:v>33</c:v>
                      </c:pt>
                      <c:pt idx="15" formatCode="#,##0">
                        <c:v>41</c:v>
                      </c:pt>
                    </c:numCache>
                  </c:numRef>
                </c:val>
                <c:smooth val="0"/>
                <c:extLst xmlns:c15="http://schemas.microsoft.com/office/drawing/2012/chart">
                  <c:ext xmlns:c16="http://schemas.microsoft.com/office/drawing/2014/chart" uri="{C3380CC4-5D6E-409C-BE32-E72D297353CC}">
                    <c16:uniqueId val="{00000006-5BB4-4D28-9005-6E2C40FA089F}"/>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'[Rally 2017-21.xlsx]Statistik'!$A$6</c15:sqref>
                        </c15:formulaRef>
                      </c:ext>
                    </c:extLst>
                    <c:strCache>
                      <c:ptCount val="1"/>
                      <c:pt idx="0">
                        <c:v>Ø</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2017-21.xlsx]Statistik'!$B$6:$Q$6</c15:sqref>
                        </c15:formulaRef>
                      </c:ext>
                    </c:extLst>
                    <c:numCache>
                      <c:formatCode>#,##0</c:formatCode>
                      <c:ptCount val="16"/>
                      <c:pt idx="1">
                        <c:v>44</c:v>
                      </c:pt>
                      <c:pt idx="2">
                        <c:v>255</c:v>
                      </c:pt>
                      <c:pt idx="3">
                        <c:v>353</c:v>
                      </c:pt>
                      <c:pt idx="4">
                        <c:v>504</c:v>
                      </c:pt>
                      <c:pt idx="5">
                        <c:v>694</c:v>
                      </c:pt>
                      <c:pt idx="6">
                        <c:v>620</c:v>
                      </c:pt>
                      <c:pt idx="7">
                        <c:v>758</c:v>
                      </c:pt>
                      <c:pt idx="8">
                        <c:v>587</c:v>
                      </c:pt>
                      <c:pt idx="9">
                        <c:v>613</c:v>
                      </c:pt>
                      <c:pt idx="10">
                        <c:v>885</c:v>
                      </c:pt>
                      <c:pt idx="11">
                        <c:v>1181</c:v>
                      </c:pt>
                      <c:pt idx="12">
                        <c:v>834</c:v>
                      </c:pt>
                      <c:pt idx="13">
                        <c:v>942</c:v>
                      </c:pt>
                      <c:pt idx="14">
                        <c:v>493</c:v>
                      </c:pt>
                      <c:pt idx="15">
                        <c:v>1208</c:v>
                      </c:pt>
                    </c:numCache>
                  </c:numRef>
                </c:val>
                <c:smooth val="0"/>
                <c:extLst xmlns:c15="http://schemas.microsoft.com/office/drawing/2012/chart">
                  <c:ext xmlns:c16="http://schemas.microsoft.com/office/drawing/2014/chart" uri="{C3380CC4-5D6E-409C-BE32-E72D297353CC}">
                    <c16:uniqueId val="{00000007-5BB4-4D28-9005-6E2C40FA089F}"/>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'[Rally 2017-21.xlsx]Statistik'!$A$7</c15:sqref>
                        </c15:formulaRef>
                      </c:ext>
                    </c:extLst>
                    <c:strCache>
                      <c:ptCount val="1"/>
                      <c:pt idx="0">
                        <c:v>E</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2017-21.xlsx]Statistik'!$B$7:$Q$7</c15:sqref>
                        </c15:formulaRef>
                      </c:ext>
                    </c:extLst>
                    <c:numCache>
                      <c:formatCode>#,##0</c:formatCode>
                      <c:ptCount val="16"/>
                      <c:pt idx="1">
                        <c:v>126</c:v>
                      </c:pt>
                      <c:pt idx="2">
                        <c:v>181</c:v>
                      </c:pt>
                      <c:pt idx="3">
                        <c:v>371</c:v>
                      </c:pt>
                      <c:pt idx="4">
                        <c:v>544</c:v>
                      </c:pt>
                      <c:pt idx="5">
                        <c:v>762</c:v>
                      </c:pt>
                      <c:pt idx="6">
                        <c:v>890</c:v>
                      </c:pt>
                      <c:pt idx="7">
                        <c:v>950</c:v>
                      </c:pt>
                      <c:pt idx="8">
                        <c:v>646</c:v>
                      </c:pt>
                      <c:pt idx="9">
                        <c:v>589</c:v>
                      </c:pt>
                      <c:pt idx="10">
                        <c:v>807</c:v>
                      </c:pt>
                      <c:pt idx="11">
                        <c:v>1099</c:v>
                      </c:pt>
                      <c:pt idx="12">
                        <c:v>966</c:v>
                      </c:pt>
                      <c:pt idx="13">
                        <c:v>1052</c:v>
                      </c:pt>
                      <c:pt idx="14">
                        <c:v>443</c:v>
                      </c:pt>
                      <c:pt idx="15">
                        <c:v>973</c:v>
                      </c:pt>
                    </c:numCache>
                  </c:numRef>
                </c:val>
                <c:smooth val="0"/>
                <c:extLst xmlns:c15="http://schemas.microsoft.com/office/drawing/2012/chart">
                  <c:ext xmlns:c16="http://schemas.microsoft.com/office/drawing/2014/chart" uri="{C3380CC4-5D6E-409C-BE32-E72D297353CC}">
                    <c16:uniqueId val="{00000008-5BB4-4D28-9005-6E2C40FA089F}"/>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'[Rally 2017-21.xlsx]Statistik'!$A$8</c15:sqref>
                        </c15:formulaRef>
                      </c:ext>
                    </c:extLst>
                    <c:strCache>
                      <c:ptCount val="1"/>
                      <c:pt idx="0">
                        <c:v>C</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2017-21.xlsx]Statistik'!$B$8:$Q$8</c15:sqref>
                        </c15:formulaRef>
                      </c:ext>
                    </c:extLst>
                    <c:numCache>
                      <c:formatCode>General</c:formatCode>
                      <c:ptCount val="16"/>
                      <c:pt idx="3" formatCode="#,##0">
                        <c:v>30</c:v>
                      </c:pt>
                      <c:pt idx="4" formatCode="#,##0">
                        <c:v>96</c:v>
                      </c:pt>
                      <c:pt idx="5" formatCode="#,##0">
                        <c:v>213</c:v>
                      </c:pt>
                      <c:pt idx="6" formatCode="#,##0">
                        <c:v>329</c:v>
                      </c:pt>
                      <c:pt idx="7" formatCode="#,##0">
                        <c:v>518</c:v>
                      </c:pt>
                      <c:pt idx="8" formatCode="#,##0">
                        <c:v>502</c:v>
                      </c:pt>
                      <c:pt idx="9" formatCode="#,##0">
                        <c:v>488</c:v>
                      </c:pt>
                      <c:pt idx="10" formatCode="#,##0">
                        <c:v>567</c:v>
                      </c:pt>
                      <c:pt idx="11" formatCode="#,##0">
                        <c:v>685</c:v>
                      </c:pt>
                      <c:pt idx="12" formatCode="#,##0">
                        <c:v>658</c:v>
                      </c:pt>
                      <c:pt idx="13" formatCode="#,##0">
                        <c:v>863</c:v>
                      </c:pt>
                      <c:pt idx="14" formatCode="#,##0">
                        <c:v>462</c:v>
                      </c:pt>
                      <c:pt idx="15" formatCode="#,##0">
                        <c:v>847</c:v>
                      </c:pt>
                    </c:numCache>
                  </c:numRef>
                </c:val>
                <c:smooth val="0"/>
                <c:extLst xmlns:c15="http://schemas.microsoft.com/office/drawing/2012/chart">
                  <c:ext xmlns:c16="http://schemas.microsoft.com/office/drawing/2014/chart" uri="{C3380CC4-5D6E-409C-BE32-E72D297353CC}">
                    <c16:uniqueId val="{00000009-5BB4-4D28-9005-6E2C40FA089F}"/>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'[Rally 2017-21.xlsx]Statistik'!$A$9</c15:sqref>
                        </c15:formulaRef>
                      </c:ext>
                    </c:extLst>
                    <c:strCache>
                      <c:ptCount val="1"/>
                      <c:pt idx="0">
                        <c:v>S</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2017-21.xlsx]Statistik'!$B$9:$Q$9</c15:sqref>
                        </c15:formulaRef>
                      </c:ext>
                    </c:extLst>
                    <c:numCache>
                      <c:formatCode>General</c:formatCode>
                      <c:ptCount val="16"/>
                      <c:pt idx="13" formatCode="#,##0">
                        <c:v>115</c:v>
                      </c:pt>
                      <c:pt idx="14" formatCode="#,##0">
                        <c:v>181</c:v>
                      </c:pt>
                      <c:pt idx="15" formatCode="#,##0">
                        <c:v>407</c:v>
                      </c:pt>
                    </c:numCache>
                  </c:numRef>
                </c:val>
                <c:smooth val="0"/>
                <c:extLst xmlns:c15="http://schemas.microsoft.com/office/drawing/2012/chart">
                  <c:ext xmlns:c16="http://schemas.microsoft.com/office/drawing/2014/chart" uri="{C3380CC4-5D6E-409C-BE32-E72D297353CC}">
                    <c16:uniqueId val="{0000000A-5BB4-4D28-9005-6E2C40FA089F}"/>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'[Rally 2017-21.xlsx]Statistik'!$A$13</c15:sqref>
                        </c15:formulaRef>
                      </c:ext>
                    </c:extLst>
                    <c:strCache>
                      <c:ptCount val="1"/>
                      <c:pt idx="0">
                        <c:v>Dommere</c:v>
                      </c:pt>
                    </c:strCache>
                  </c:strRef>
                </c:tx>
                <c:spPr>
                  <a:ln w="28575"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2017-21.xlsx]Statistik'!$B$13:$Q$13</c15:sqref>
                        </c15:formulaRef>
                      </c:ext>
                    </c:extLst>
                    <c:numCache>
                      <c:formatCode>#,##0</c:formatCode>
                      <c:ptCount val="16"/>
                      <c:pt idx="0">
                        <c:v>2</c:v>
                      </c:pt>
                      <c:pt idx="1">
                        <c:v>5</c:v>
                      </c:pt>
                      <c:pt idx="2">
                        <c:v>4</c:v>
                      </c:pt>
                      <c:pt idx="3">
                        <c:v>5</c:v>
                      </c:pt>
                      <c:pt idx="4">
                        <c:v>7</c:v>
                      </c:pt>
                      <c:pt idx="5">
                        <c:v>6</c:v>
                      </c:pt>
                      <c:pt idx="6">
                        <c:v>6</c:v>
                      </c:pt>
                      <c:pt idx="7">
                        <c:v>10</c:v>
                      </c:pt>
                      <c:pt idx="8">
                        <c:v>13</c:v>
                      </c:pt>
                      <c:pt idx="9">
                        <c:v>13</c:v>
                      </c:pt>
                      <c:pt idx="10">
                        <c:v>13</c:v>
                      </c:pt>
                      <c:pt idx="11">
                        <c:v>12</c:v>
                      </c:pt>
                      <c:pt idx="12">
                        <c:v>18</c:v>
                      </c:pt>
                      <c:pt idx="13">
                        <c:v>17</c:v>
                      </c:pt>
                      <c:pt idx="14">
                        <c:v>12</c:v>
                      </c:pt>
                      <c:pt idx="15">
                        <c:v>16</c:v>
                      </c:pt>
                    </c:numCache>
                  </c:numRef>
                </c:val>
                <c:smooth val="0"/>
                <c:extLst xmlns:c15="http://schemas.microsoft.com/office/drawing/2012/chart">
                  <c:ext xmlns:c16="http://schemas.microsoft.com/office/drawing/2014/chart" uri="{C3380CC4-5D6E-409C-BE32-E72D297353CC}">
                    <c16:uniqueId val="{0000000B-5BB4-4D28-9005-6E2C40FA089F}"/>
                  </c:ext>
                </c:extLst>
              </c15:ser>
            </c15:filteredLineSeries>
          </c:ext>
        </c:extLst>
      </c:lineChart>
      <c:catAx>
        <c:axId val="180229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802311152"/>
        <c:crosses val="autoZero"/>
        <c:auto val="1"/>
        <c:lblAlgn val="ctr"/>
        <c:lblOffset val="100"/>
        <c:noMultiLvlLbl val="0"/>
      </c:catAx>
      <c:valAx>
        <c:axId val="1802311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802297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dirty="0"/>
              <a:t>Fordeling på</a:t>
            </a:r>
            <a:r>
              <a:rPr lang="da-DK" baseline="0" dirty="0"/>
              <a:t> klasser</a:t>
            </a:r>
            <a:endParaRPr lang="da-DK"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lineChart>
        <c:grouping val="standard"/>
        <c:varyColors val="0"/>
        <c:ser>
          <c:idx val="2"/>
          <c:order val="2"/>
          <c:tx>
            <c:strRef>
              <c:f>'[Rally 2017-21.xlsx]Statistik'!$A$4</c:f>
              <c:strCache>
                <c:ptCount val="1"/>
                <c:pt idx="0">
                  <c:v>B</c:v>
                </c:pt>
              </c:strCache>
            </c:strRef>
          </c:tx>
          <c:spPr>
            <a:ln w="28575" cap="rnd">
              <a:solidFill>
                <a:srgbClr val="92D050"/>
              </a:solidFill>
              <a:round/>
            </a:ln>
            <a:effectLst/>
          </c:spPr>
          <c:marker>
            <c:symbol val="none"/>
          </c:marker>
          <c:cat>
            <c:numRef>
              <c:f>'[Rally 2017-21.xlsx]Statistik'!$B$1:$Q$1</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'[Rally 2017-21.xlsx]Statistik'!$B$4:$Q$4</c:f>
              <c:numCache>
                <c:formatCode>#,##0</c:formatCode>
                <c:ptCount val="16"/>
                <c:pt idx="0">
                  <c:v>6</c:v>
                </c:pt>
                <c:pt idx="1">
                  <c:v>350</c:v>
                </c:pt>
                <c:pt idx="2">
                  <c:v>612</c:v>
                </c:pt>
                <c:pt idx="3">
                  <c:v>653</c:v>
                </c:pt>
                <c:pt idx="4">
                  <c:v>746</c:v>
                </c:pt>
                <c:pt idx="5">
                  <c:v>985</c:v>
                </c:pt>
                <c:pt idx="6">
                  <c:v>942</c:v>
                </c:pt>
                <c:pt idx="7">
                  <c:v>1050</c:v>
                </c:pt>
                <c:pt idx="8">
                  <c:v>912</c:v>
                </c:pt>
                <c:pt idx="9">
                  <c:v>879</c:v>
                </c:pt>
                <c:pt idx="10">
                  <c:v>1160</c:v>
                </c:pt>
                <c:pt idx="11">
                  <c:v>1225</c:v>
                </c:pt>
                <c:pt idx="12">
                  <c:v>1057</c:v>
                </c:pt>
                <c:pt idx="13">
                  <c:v>1249</c:v>
                </c:pt>
                <c:pt idx="14">
                  <c:v>550</c:v>
                </c:pt>
                <c:pt idx="15">
                  <c:v>1460</c:v>
                </c:pt>
              </c:numCache>
            </c:numRef>
          </c:val>
          <c:smooth val="0"/>
          <c:extLst>
            <c:ext xmlns:c16="http://schemas.microsoft.com/office/drawing/2014/chart" uri="{C3380CC4-5D6E-409C-BE32-E72D297353CC}">
              <c16:uniqueId val="{00000000-5E0B-477D-9779-DD07F14DCD04}"/>
            </c:ext>
          </c:extLst>
        </c:ser>
        <c:ser>
          <c:idx val="3"/>
          <c:order val="3"/>
          <c:tx>
            <c:strRef>
              <c:f>'[Rally 2017-21.xlsx]Statistik'!$A$5</c:f>
              <c:strCache>
                <c:ptCount val="1"/>
                <c:pt idx="0">
                  <c:v>J</c:v>
                </c:pt>
              </c:strCache>
            </c:strRef>
          </c:tx>
          <c:spPr>
            <a:ln w="28575" cap="rnd">
              <a:solidFill>
                <a:schemeClr val="accent4"/>
              </a:solidFill>
              <a:round/>
            </a:ln>
            <a:effectLst/>
          </c:spPr>
          <c:marker>
            <c:symbol val="none"/>
          </c:marker>
          <c:cat>
            <c:numRef>
              <c:f>'[Rally 2017-21.xlsx]Statistik'!$B$1:$Q$1</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'[Rally 2017-21.xlsx]Statistik'!$B$5:$Q$5</c:f>
              <c:numCache>
                <c:formatCode>General</c:formatCode>
                <c:ptCount val="16"/>
                <c:pt idx="9" formatCode="#,##0">
                  <c:v>6</c:v>
                </c:pt>
                <c:pt idx="10" formatCode="#,##0">
                  <c:v>28</c:v>
                </c:pt>
                <c:pt idx="11" formatCode="#,##0">
                  <c:v>53</c:v>
                </c:pt>
                <c:pt idx="12" formatCode="#,##0">
                  <c:v>149</c:v>
                </c:pt>
                <c:pt idx="13" formatCode="#,##0">
                  <c:v>126</c:v>
                </c:pt>
                <c:pt idx="14" formatCode="#,##0">
                  <c:v>33</c:v>
                </c:pt>
                <c:pt idx="15" formatCode="#,##0">
                  <c:v>41</c:v>
                </c:pt>
              </c:numCache>
            </c:numRef>
          </c:val>
          <c:smooth val="0"/>
          <c:extLst>
            <c:ext xmlns:c16="http://schemas.microsoft.com/office/drawing/2014/chart" uri="{C3380CC4-5D6E-409C-BE32-E72D297353CC}">
              <c16:uniqueId val="{00000001-5E0B-477D-9779-DD07F14DCD04}"/>
            </c:ext>
          </c:extLst>
        </c:ser>
        <c:ser>
          <c:idx val="4"/>
          <c:order val="4"/>
          <c:tx>
            <c:strRef>
              <c:f>'[Rally 2017-21.xlsx]Statistik'!$A$6</c:f>
              <c:strCache>
                <c:ptCount val="1"/>
                <c:pt idx="0">
                  <c:v>Ø</c:v>
                </c:pt>
              </c:strCache>
            </c:strRef>
          </c:tx>
          <c:spPr>
            <a:ln w="28575" cap="rnd">
              <a:solidFill>
                <a:srgbClr val="00B0F0"/>
              </a:solidFill>
              <a:round/>
            </a:ln>
            <a:effectLst/>
          </c:spPr>
          <c:marker>
            <c:symbol val="none"/>
          </c:marker>
          <c:cat>
            <c:numRef>
              <c:f>'[Rally 2017-21.xlsx]Statistik'!$B$1:$Q$1</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'[Rally 2017-21.xlsx]Statistik'!$B$6:$Q$6</c:f>
              <c:numCache>
                <c:formatCode>#,##0</c:formatCode>
                <c:ptCount val="16"/>
                <c:pt idx="1">
                  <c:v>44</c:v>
                </c:pt>
                <c:pt idx="2">
                  <c:v>255</c:v>
                </c:pt>
                <c:pt idx="3">
                  <c:v>353</c:v>
                </c:pt>
                <c:pt idx="4">
                  <c:v>504</c:v>
                </c:pt>
                <c:pt idx="5">
                  <c:v>694</c:v>
                </c:pt>
                <c:pt idx="6">
                  <c:v>620</c:v>
                </c:pt>
                <c:pt idx="7">
                  <c:v>758</c:v>
                </c:pt>
                <c:pt idx="8">
                  <c:v>587</c:v>
                </c:pt>
                <c:pt idx="9">
                  <c:v>613</c:v>
                </c:pt>
                <c:pt idx="10">
                  <c:v>885</c:v>
                </c:pt>
                <c:pt idx="11">
                  <c:v>1181</c:v>
                </c:pt>
                <c:pt idx="12">
                  <c:v>834</c:v>
                </c:pt>
                <c:pt idx="13">
                  <c:v>942</c:v>
                </c:pt>
                <c:pt idx="14">
                  <c:v>493</c:v>
                </c:pt>
                <c:pt idx="15">
                  <c:v>1208</c:v>
                </c:pt>
              </c:numCache>
            </c:numRef>
          </c:val>
          <c:smooth val="0"/>
          <c:extLst>
            <c:ext xmlns:c16="http://schemas.microsoft.com/office/drawing/2014/chart" uri="{C3380CC4-5D6E-409C-BE32-E72D297353CC}">
              <c16:uniqueId val="{00000002-5E0B-477D-9779-DD07F14DCD04}"/>
            </c:ext>
          </c:extLst>
        </c:ser>
        <c:ser>
          <c:idx val="5"/>
          <c:order val="5"/>
          <c:tx>
            <c:strRef>
              <c:f>'[Rally 2017-21.xlsx]Statistik'!$A$7</c:f>
              <c:strCache>
                <c:ptCount val="1"/>
                <c:pt idx="0">
                  <c:v>E</c:v>
                </c:pt>
              </c:strCache>
            </c:strRef>
          </c:tx>
          <c:spPr>
            <a:ln w="28575" cap="rnd">
              <a:solidFill>
                <a:schemeClr val="accent6"/>
              </a:solidFill>
              <a:round/>
            </a:ln>
            <a:effectLst/>
          </c:spPr>
          <c:marker>
            <c:symbol val="none"/>
          </c:marker>
          <c:cat>
            <c:numRef>
              <c:f>'[Rally 2017-21.xlsx]Statistik'!$B$1:$Q$1</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'[Rally 2017-21.xlsx]Statistik'!$B$7:$Q$7</c:f>
              <c:numCache>
                <c:formatCode>#,##0</c:formatCode>
                <c:ptCount val="16"/>
                <c:pt idx="1">
                  <c:v>126</c:v>
                </c:pt>
                <c:pt idx="2">
                  <c:v>181</c:v>
                </c:pt>
                <c:pt idx="3">
                  <c:v>371</c:v>
                </c:pt>
                <c:pt idx="4">
                  <c:v>544</c:v>
                </c:pt>
                <c:pt idx="5">
                  <c:v>762</c:v>
                </c:pt>
                <c:pt idx="6">
                  <c:v>890</c:v>
                </c:pt>
                <c:pt idx="7">
                  <c:v>950</c:v>
                </c:pt>
                <c:pt idx="8">
                  <c:v>646</c:v>
                </c:pt>
                <c:pt idx="9">
                  <c:v>589</c:v>
                </c:pt>
                <c:pt idx="10">
                  <c:v>807</c:v>
                </c:pt>
                <c:pt idx="11">
                  <c:v>1099</c:v>
                </c:pt>
                <c:pt idx="12">
                  <c:v>966</c:v>
                </c:pt>
                <c:pt idx="13">
                  <c:v>1052</c:v>
                </c:pt>
                <c:pt idx="14">
                  <c:v>443</c:v>
                </c:pt>
                <c:pt idx="15">
                  <c:v>973</c:v>
                </c:pt>
              </c:numCache>
            </c:numRef>
          </c:val>
          <c:smooth val="0"/>
          <c:extLst>
            <c:ext xmlns:c16="http://schemas.microsoft.com/office/drawing/2014/chart" uri="{C3380CC4-5D6E-409C-BE32-E72D297353CC}">
              <c16:uniqueId val="{00000003-5E0B-477D-9779-DD07F14DCD04}"/>
            </c:ext>
          </c:extLst>
        </c:ser>
        <c:ser>
          <c:idx val="6"/>
          <c:order val="6"/>
          <c:tx>
            <c:strRef>
              <c:f>'[Rally 2017-21.xlsx]Statistik'!$A$8</c:f>
              <c:strCache>
                <c:ptCount val="1"/>
                <c:pt idx="0">
                  <c:v>C</c:v>
                </c:pt>
              </c:strCache>
            </c:strRef>
          </c:tx>
          <c:spPr>
            <a:ln w="28575" cap="rnd">
              <a:solidFill>
                <a:srgbClr val="FF0000"/>
              </a:solidFill>
              <a:round/>
            </a:ln>
            <a:effectLst/>
          </c:spPr>
          <c:marker>
            <c:symbol val="none"/>
          </c:marker>
          <c:cat>
            <c:numRef>
              <c:f>'[Rally 2017-21.xlsx]Statistik'!$B$1:$Q$1</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'[Rally 2017-21.xlsx]Statistik'!$B$8:$Q$8</c:f>
              <c:numCache>
                <c:formatCode>General</c:formatCode>
                <c:ptCount val="16"/>
                <c:pt idx="3" formatCode="#,##0">
                  <c:v>30</c:v>
                </c:pt>
                <c:pt idx="4" formatCode="#,##0">
                  <c:v>96</c:v>
                </c:pt>
                <c:pt idx="5" formatCode="#,##0">
                  <c:v>213</c:v>
                </c:pt>
                <c:pt idx="6" formatCode="#,##0">
                  <c:v>329</c:v>
                </c:pt>
                <c:pt idx="7" formatCode="#,##0">
                  <c:v>518</c:v>
                </c:pt>
                <c:pt idx="8" formatCode="#,##0">
                  <c:v>502</c:v>
                </c:pt>
                <c:pt idx="9" formatCode="#,##0">
                  <c:v>488</c:v>
                </c:pt>
                <c:pt idx="10" formatCode="#,##0">
                  <c:v>567</c:v>
                </c:pt>
                <c:pt idx="11" formatCode="#,##0">
                  <c:v>685</c:v>
                </c:pt>
                <c:pt idx="12" formatCode="#,##0">
                  <c:v>658</c:v>
                </c:pt>
                <c:pt idx="13" formatCode="#,##0">
                  <c:v>863</c:v>
                </c:pt>
                <c:pt idx="14" formatCode="#,##0">
                  <c:v>462</c:v>
                </c:pt>
                <c:pt idx="15" formatCode="#,##0">
                  <c:v>847</c:v>
                </c:pt>
              </c:numCache>
            </c:numRef>
          </c:val>
          <c:smooth val="0"/>
          <c:extLst>
            <c:ext xmlns:c16="http://schemas.microsoft.com/office/drawing/2014/chart" uri="{C3380CC4-5D6E-409C-BE32-E72D297353CC}">
              <c16:uniqueId val="{00000004-5E0B-477D-9779-DD07F14DCD04}"/>
            </c:ext>
          </c:extLst>
        </c:ser>
        <c:ser>
          <c:idx val="7"/>
          <c:order val="7"/>
          <c:tx>
            <c:strRef>
              <c:f>'[Rally 2017-21.xlsx]Statistik'!$A$9</c:f>
              <c:strCache>
                <c:ptCount val="1"/>
                <c:pt idx="0">
                  <c:v>S</c:v>
                </c:pt>
              </c:strCache>
            </c:strRef>
          </c:tx>
          <c:spPr>
            <a:ln w="28575" cap="rnd">
              <a:solidFill>
                <a:srgbClr val="FFFF00"/>
              </a:solidFill>
              <a:round/>
            </a:ln>
            <a:effectLst/>
          </c:spPr>
          <c:marker>
            <c:symbol val="none"/>
          </c:marker>
          <c:cat>
            <c:numRef>
              <c:f>'[Rally 2017-21.xlsx]Statistik'!$B$1:$Q$1</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'[Rally 2017-21.xlsx]Statistik'!$B$9:$Q$9</c:f>
              <c:numCache>
                <c:formatCode>General</c:formatCode>
                <c:ptCount val="16"/>
                <c:pt idx="13" formatCode="#,##0">
                  <c:v>115</c:v>
                </c:pt>
                <c:pt idx="14" formatCode="#,##0">
                  <c:v>181</c:v>
                </c:pt>
                <c:pt idx="15" formatCode="#,##0">
                  <c:v>407</c:v>
                </c:pt>
              </c:numCache>
            </c:numRef>
          </c:val>
          <c:smooth val="0"/>
          <c:extLst>
            <c:ext xmlns:c16="http://schemas.microsoft.com/office/drawing/2014/chart" uri="{C3380CC4-5D6E-409C-BE32-E72D297353CC}">
              <c16:uniqueId val="{00000005-5E0B-477D-9779-DD07F14DCD04}"/>
            </c:ext>
          </c:extLst>
        </c:ser>
        <c:dLbls>
          <c:showLegendKey val="0"/>
          <c:showVal val="0"/>
          <c:showCatName val="0"/>
          <c:showSerName val="0"/>
          <c:showPercent val="0"/>
          <c:showBubbleSize val="0"/>
        </c:dLbls>
        <c:smooth val="0"/>
        <c:axId val="1740707808"/>
        <c:axId val="1740709056"/>
        <c:extLst>
          <c:ext xmlns:c15="http://schemas.microsoft.com/office/drawing/2012/chart" uri="{02D57815-91ED-43cb-92C2-25804820EDAC}">
            <c15:filteredLineSeries>
              <c15:ser>
                <c:idx val="0"/>
                <c:order val="0"/>
                <c:tx>
                  <c:strRef>
                    <c:extLst>
                      <c:ext uri="{02D57815-91ED-43cb-92C2-25804820EDAC}">
                        <c15:formulaRef>
                          <c15:sqref>'[Rally 2017-21.xlsx]Statistik'!$A$2</c15:sqref>
                        </c15:formulaRef>
                      </c:ext>
                    </c:extLst>
                    <c:strCache>
                      <c:ptCount val="1"/>
                      <c:pt idx="0">
                        <c:v>Prøver</c:v>
                      </c:pt>
                    </c:strCache>
                  </c:strRef>
                </c:tx>
                <c:spPr>
                  <a:ln w="28575" cap="rnd">
                    <a:solidFill>
                      <a:schemeClr val="accent1"/>
                    </a:solidFill>
                    <a:round/>
                  </a:ln>
                  <a:effectLst/>
                </c:spPr>
                <c:marker>
                  <c:symbol val="none"/>
                </c:marker>
                <c:cat>
                  <c:numRef>
                    <c:extLst>
                      <c:ex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c:ext uri="{02D57815-91ED-43cb-92C2-25804820EDAC}">
                        <c15:formulaRef>
                          <c15:sqref>'[Rally 2017-21.xlsx]Statistik'!$B$2:$Q$2</c15:sqref>
                        </c15:formulaRef>
                      </c:ext>
                    </c:extLst>
                    <c:numCache>
                      <c:formatCode>#,##0</c:formatCode>
                      <c:ptCount val="16"/>
                      <c:pt idx="0">
                        <c:v>2</c:v>
                      </c:pt>
                      <c:pt idx="1">
                        <c:v>16</c:v>
                      </c:pt>
                      <c:pt idx="2">
                        <c:v>29</c:v>
                      </c:pt>
                      <c:pt idx="3">
                        <c:v>36</c:v>
                      </c:pt>
                      <c:pt idx="4">
                        <c:v>50</c:v>
                      </c:pt>
                      <c:pt idx="5">
                        <c:v>69</c:v>
                      </c:pt>
                      <c:pt idx="6">
                        <c:v>66</c:v>
                      </c:pt>
                      <c:pt idx="7">
                        <c:v>81</c:v>
                      </c:pt>
                      <c:pt idx="8">
                        <c:v>84</c:v>
                      </c:pt>
                      <c:pt idx="9">
                        <c:v>69</c:v>
                      </c:pt>
                      <c:pt idx="10">
                        <c:v>83</c:v>
                      </c:pt>
                      <c:pt idx="11">
                        <c:v>103</c:v>
                      </c:pt>
                      <c:pt idx="12">
                        <c:v>93</c:v>
                      </c:pt>
                      <c:pt idx="13">
                        <c:v>99</c:v>
                      </c:pt>
                      <c:pt idx="14">
                        <c:v>54</c:v>
                      </c:pt>
                      <c:pt idx="15">
                        <c:v>113</c:v>
                      </c:pt>
                    </c:numCache>
                  </c:numRef>
                </c:val>
                <c:smooth val="0"/>
                <c:extLst>
                  <c:ext xmlns:c16="http://schemas.microsoft.com/office/drawing/2014/chart" uri="{C3380CC4-5D6E-409C-BE32-E72D297353CC}">
                    <c16:uniqueId val="{00000006-5E0B-477D-9779-DD07F14DCD04}"/>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'[Rally 2017-21.xlsx]Statistik'!$A$3</c15:sqref>
                        </c15:formulaRef>
                      </c:ext>
                    </c:extLst>
                    <c:strCache>
                      <c:ptCount val="1"/>
                      <c:pt idx="0">
                        <c:v>Resultater</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2017-21.xlsx]Statistik'!$B$3:$Q$3</c15:sqref>
                        </c15:formulaRef>
                      </c:ext>
                    </c:extLst>
                    <c:numCache>
                      <c:formatCode>#,##0</c:formatCode>
                      <c:ptCount val="16"/>
                      <c:pt idx="0">
                        <c:v>6</c:v>
                      </c:pt>
                      <c:pt idx="1">
                        <c:v>520</c:v>
                      </c:pt>
                      <c:pt idx="2">
                        <c:v>1048</c:v>
                      </c:pt>
                      <c:pt idx="3">
                        <c:v>1407</c:v>
                      </c:pt>
                      <c:pt idx="4">
                        <c:v>1890</c:v>
                      </c:pt>
                      <c:pt idx="5">
                        <c:v>2654</c:v>
                      </c:pt>
                      <c:pt idx="6">
                        <c:v>2781</c:v>
                      </c:pt>
                      <c:pt idx="7">
                        <c:v>3276</c:v>
                      </c:pt>
                      <c:pt idx="8">
                        <c:v>2647</c:v>
                      </c:pt>
                      <c:pt idx="9">
                        <c:v>2575</c:v>
                      </c:pt>
                      <c:pt idx="10">
                        <c:v>3447</c:v>
                      </c:pt>
                      <c:pt idx="11">
                        <c:v>4243</c:v>
                      </c:pt>
                      <c:pt idx="12">
                        <c:v>3664</c:v>
                      </c:pt>
                      <c:pt idx="13">
                        <c:v>4347</c:v>
                      </c:pt>
                      <c:pt idx="14">
                        <c:v>2162</c:v>
                      </c:pt>
                      <c:pt idx="15">
                        <c:v>4936</c:v>
                      </c:pt>
                    </c:numCache>
                  </c:numRef>
                </c:val>
                <c:smooth val="0"/>
                <c:extLst xmlns:c15="http://schemas.microsoft.com/office/drawing/2012/chart">
                  <c:ext xmlns:c16="http://schemas.microsoft.com/office/drawing/2014/chart" uri="{C3380CC4-5D6E-409C-BE32-E72D297353CC}">
                    <c16:uniqueId val="{00000007-5E0B-477D-9779-DD07F14DCD04}"/>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'[Rally 2017-21.xlsx]Statistik'!$A$10</c15:sqref>
                        </c15:formulaRef>
                      </c:ext>
                    </c:extLst>
                    <c:strCache>
                      <c:ptCount val="1"/>
                      <c:pt idx="0">
                        <c:v>Førere</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2017-21.xlsx]Statistik'!$B$10:$Q$10</c15:sqref>
                        </c15:formulaRef>
                      </c:ext>
                    </c:extLst>
                    <c:numCache>
                      <c:formatCode>#,##0</c:formatCode>
                      <c:ptCount val="16"/>
                      <c:pt idx="0">
                        <c:v>1</c:v>
                      </c:pt>
                      <c:pt idx="1">
                        <c:v>51</c:v>
                      </c:pt>
                      <c:pt idx="2">
                        <c:v>159</c:v>
                      </c:pt>
                      <c:pt idx="3">
                        <c:v>220</c:v>
                      </c:pt>
                      <c:pt idx="4">
                        <c:v>404</c:v>
                      </c:pt>
                      <c:pt idx="5">
                        <c:v>604</c:v>
                      </c:pt>
                      <c:pt idx="6">
                        <c:v>602</c:v>
                      </c:pt>
                      <c:pt idx="7">
                        <c:v>669</c:v>
                      </c:pt>
                      <c:pt idx="8">
                        <c:v>607</c:v>
                      </c:pt>
                      <c:pt idx="9">
                        <c:v>586</c:v>
                      </c:pt>
                      <c:pt idx="10">
                        <c:v>665</c:v>
                      </c:pt>
                      <c:pt idx="11">
                        <c:v>707</c:v>
                      </c:pt>
                      <c:pt idx="12">
                        <c:v>690</c:v>
                      </c:pt>
                      <c:pt idx="13">
                        <c:v>691</c:v>
                      </c:pt>
                      <c:pt idx="14">
                        <c:v>457</c:v>
                      </c:pt>
                      <c:pt idx="15">
                        <c:v>615</c:v>
                      </c:pt>
                    </c:numCache>
                  </c:numRef>
                </c:val>
                <c:smooth val="0"/>
                <c:extLst xmlns:c15="http://schemas.microsoft.com/office/drawing/2012/chart">
                  <c:ext xmlns:c16="http://schemas.microsoft.com/office/drawing/2014/chart" uri="{C3380CC4-5D6E-409C-BE32-E72D297353CC}">
                    <c16:uniqueId val="{00000008-5E0B-477D-9779-DD07F14DCD04}"/>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'[Rally 2017-21.xlsx]Statistik'!$A$11</c15:sqref>
                        </c15:formulaRef>
                      </c:ext>
                    </c:extLst>
                    <c:strCache>
                      <c:ptCount val="1"/>
                      <c:pt idx="0">
                        <c:v>Hunde</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2017-21.xlsx]Statistik'!$B$11:$Q$11</c15:sqref>
                        </c15:formulaRef>
                      </c:ext>
                    </c:extLst>
                    <c:numCache>
                      <c:formatCode>#,##0</c:formatCode>
                      <c:ptCount val="16"/>
                      <c:pt idx="0">
                        <c:v>6</c:v>
                      </c:pt>
                      <c:pt idx="1">
                        <c:v>197</c:v>
                      </c:pt>
                      <c:pt idx="2">
                        <c:v>390</c:v>
                      </c:pt>
                      <c:pt idx="3">
                        <c:v>531</c:v>
                      </c:pt>
                      <c:pt idx="4">
                        <c:v>640</c:v>
                      </c:pt>
                      <c:pt idx="5">
                        <c:v>831</c:v>
                      </c:pt>
                      <c:pt idx="6">
                        <c:v>837</c:v>
                      </c:pt>
                      <c:pt idx="7">
                        <c:v>859</c:v>
                      </c:pt>
                      <c:pt idx="8">
                        <c:v>721</c:v>
                      </c:pt>
                      <c:pt idx="9">
                        <c:v>724</c:v>
                      </c:pt>
                      <c:pt idx="10">
                        <c:v>840</c:v>
                      </c:pt>
                      <c:pt idx="11">
                        <c:v>838</c:v>
                      </c:pt>
                      <c:pt idx="12">
                        <c:v>797</c:v>
                      </c:pt>
                      <c:pt idx="13">
                        <c:v>791</c:v>
                      </c:pt>
                      <c:pt idx="14">
                        <c:v>525</c:v>
                      </c:pt>
                      <c:pt idx="15">
                        <c:v>742</c:v>
                      </c:pt>
                    </c:numCache>
                  </c:numRef>
                </c:val>
                <c:smooth val="0"/>
                <c:extLst xmlns:c15="http://schemas.microsoft.com/office/drawing/2012/chart">
                  <c:ext xmlns:c16="http://schemas.microsoft.com/office/drawing/2014/chart" uri="{C3380CC4-5D6E-409C-BE32-E72D297353CC}">
                    <c16:uniqueId val="{00000009-5E0B-477D-9779-DD07F14DCD04}"/>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'[Rally 2017-21.xlsx]Statistik'!$A$12</c15:sqref>
                        </c15:formulaRef>
                      </c:ext>
                    </c:extLst>
                    <c:strCache>
                      <c:ptCount val="1"/>
                      <c:pt idx="0">
                        <c:v>Racer</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2017-21.xlsx]Statistik'!$B$12:$Q$12</c15:sqref>
                        </c15:formulaRef>
                      </c:ext>
                    </c:extLst>
                    <c:numCache>
                      <c:formatCode>#,##0</c:formatCode>
                      <c:ptCount val="16"/>
                      <c:pt idx="0">
                        <c:v>2</c:v>
                      </c:pt>
                      <c:pt idx="1">
                        <c:v>48</c:v>
                      </c:pt>
                      <c:pt idx="2">
                        <c:v>66</c:v>
                      </c:pt>
                      <c:pt idx="3">
                        <c:v>82</c:v>
                      </c:pt>
                      <c:pt idx="4">
                        <c:v>92</c:v>
                      </c:pt>
                      <c:pt idx="5">
                        <c:v>105</c:v>
                      </c:pt>
                      <c:pt idx="6">
                        <c:v>100</c:v>
                      </c:pt>
                      <c:pt idx="7">
                        <c:v>105</c:v>
                      </c:pt>
                      <c:pt idx="8">
                        <c:v>98</c:v>
                      </c:pt>
                      <c:pt idx="9">
                        <c:v>102</c:v>
                      </c:pt>
                      <c:pt idx="10">
                        <c:v>101</c:v>
                      </c:pt>
                      <c:pt idx="11">
                        <c:v>102</c:v>
                      </c:pt>
                      <c:pt idx="12">
                        <c:v>98</c:v>
                      </c:pt>
                      <c:pt idx="13">
                        <c:v>98</c:v>
                      </c:pt>
                      <c:pt idx="14">
                        <c:v>86</c:v>
                      </c:pt>
                      <c:pt idx="15">
                        <c:v>93</c:v>
                      </c:pt>
                    </c:numCache>
                  </c:numRef>
                </c:val>
                <c:smooth val="0"/>
                <c:extLst xmlns:c15="http://schemas.microsoft.com/office/drawing/2012/chart">
                  <c:ext xmlns:c16="http://schemas.microsoft.com/office/drawing/2014/chart" uri="{C3380CC4-5D6E-409C-BE32-E72D297353CC}">
                    <c16:uniqueId val="{0000000A-5E0B-477D-9779-DD07F14DCD04}"/>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'[Rally 2017-21.xlsx]Statistik'!$A$13</c15:sqref>
                        </c15:formulaRef>
                      </c:ext>
                    </c:extLst>
                    <c:strCache>
                      <c:ptCount val="1"/>
                      <c:pt idx="0">
                        <c:v>Dommere</c:v>
                      </c:pt>
                    </c:strCache>
                  </c:strRef>
                </c:tx>
                <c:spPr>
                  <a:ln w="28575"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'[Rally 2017-21.xlsx]Statistik'!$B$1:$Q$1</c15:sqref>
                        </c15:formulaRef>
                      </c:ext>
                    </c:extLst>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extLst xmlns:c15="http://schemas.microsoft.com/office/drawing/2012/chart">
                      <c:ext xmlns:c15="http://schemas.microsoft.com/office/drawing/2012/chart" uri="{02D57815-91ED-43cb-92C2-25804820EDAC}">
                        <c15:formulaRef>
                          <c15:sqref>'[Rally 2017-21.xlsx]Statistik'!$B$13:$Q$13</c15:sqref>
                        </c15:formulaRef>
                      </c:ext>
                    </c:extLst>
                    <c:numCache>
                      <c:formatCode>#,##0</c:formatCode>
                      <c:ptCount val="16"/>
                      <c:pt idx="0">
                        <c:v>2</c:v>
                      </c:pt>
                      <c:pt idx="1">
                        <c:v>5</c:v>
                      </c:pt>
                      <c:pt idx="2">
                        <c:v>4</c:v>
                      </c:pt>
                      <c:pt idx="3">
                        <c:v>5</c:v>
                      </c:pt>
                      <c:pt idx="4">
                        <c:v>7</c:v>
                      </c:pt>
                      <c:pt idx="5">
                        <c:v>6</c:v>
                      </c:pt>
                      <c:pt idx="6">
                        <c:v>6</c:v>
                      </c:pt>
                      <c:pt idx="7">
                        <c:v>10</c:v>
                      </c:pt>
                      <c:pt idx="8">
                        <c:v>13</c:v>
                      </c:pt>
                      <c:pt idx="9">
                        <c:v>13</c:v>
                      </c:pt>
                      <c:pt idx="10">
                        <c:v>13</c:v>
                      </c:pt>
                      <c:pt idx="11">
                        <c:v>12</c:v>
                      </c:pt>
                      <c:pt idx="12">
                        <c:v>18</c:v>
                      </c:pt>
                      <c:pt idx="13">
                        <c:v>17</c:v>
                      </c:pt>
                      <c:pt idx="14">
                        <c:v>12</c:v>
                      </c:pt>
                      <c:pt idx="15">
                        <c:v>16</c:v>
                      </c:pt>
                    </c:numCache>
                  </c:numRef>
                </c:val>
                <c:smooth val="0"/>
                <c:extLst xmlns:c15="http://schemas.microsoft.com/office/drawing/2012/chart">
                  <c:ext xmlns:c16="http://schemas.microsoft.com/office/drawing/2014/chart" uri="{C3380CC4-5D6E-409C-BE32-E72D297353CC}">
                    <c16:uniqueId val="{0000000B-5E0B-477D-9779-DD07F14DCD04}"/>
                  </c:ext>
                </c:extLst>
              </c15:ser>
            </c15:filteredLineSeries>
          </c:ext>
        </c:extLst>
      </c:lineChart>
      <c:catAx>
        <c:axId val="174070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740709056"/>
        <c:crosses val="autoZero"/>
        <c:auto val="1"/>
        <c:lblAlgn val="ctr"/>
        <c:lblOffset val="100"/>
        <c:noMultiLvlLbl val="0"/>
      </c:catAx>
      <c:valAx>
        <c:axId val="1740709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740707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endParaRPr lang="da-DK"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DF8F6208-5581-4AC6-96EA-0A0901E6FAFE}" type="datetimeFigureOut">
              <a:rPr lang="da-DK" smtClean="0"/>
              <a:pPr/>
              <a:t>15-06-2022</a:t>
            </a:fld>
            <a:endParaRPr lang="da-DK"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dirty="0"/>
              <a:t>Edit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endParaRPr lang="da-DK"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57C45426-E4B5-4F62-B9EA-FFF90605DA80}" type="slidenum">
              <a:rPr lang="da-DK" smtClean="0"/>
              <a:pPr/>
              <a:t>‹nr.›</a:t>
            </a:fld>
            <a:endParaRPr lang="da-DK" dirty="0"/>
          </a:p>
        </p:txBody>
      </p:sp>
    </p:spTree>
    <p:extLst>
      <p:ext uri="{BB962C8B-B14F-4D97-AF65-F5344CB8AC3E}">
        <p14:creationId xmlns:p14="http://schemas.microsoft.com/office/powerpoint/2010/main" val="190297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57C45426-E4B5-4F62-B9EA-FFF90605DA80}" type="slidenum">
              <a:rPr lang="da-DK" smtClean="0"/>
              <a:pPr/>
              <a:t>1</a:t>
            </a:fld>
            <a:endParaRPr lang="da-DK" dirty="0"/>
          </a:p>
        </p:txBody>
      </p:sp>
    </p:spTree>
    <p:extLst>
      <p:ext uri="{BB962C8B-B14F-4D97-AF65-F5344CB8AC3E}">
        <p14:creationId xmlns:p14="http://schemas.microsoft.com/office/powerpoint/2010/main" val="182567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57C45426-E4B5-4F62-B9EA-FFF90605DA80}" type="slidenum">
              <a:rPr lang="da-DK" smtClean="0"/>
              <a:pPr/>
              <a:t>5</a:t>
            </a:fld>
            <a:endParaRPr lang="da-DK" dirty="0"/>
          </a:p>
        </p:txBody>
      </p:sp>
    </p:spTree>
    <p:extLst>
      <p:ext uri="{BB962C8B-B14F-4D97-AF65-F5344CB8AC3E}">
        <p14:creationId xmlns:p14="http://schemas.microsoft.com/office/powerpoint/2010/main" val="2447162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3.xml"/><Relationship Id="rId1" Type="http://schemas.openxmlformats.org/officeDocument/2006/relationships/tags" Target="../tags/tag23.xml"/><Relationship Id="rId5" Type="http://schemas.openxmlformats.org/officeDocument/2006/relationships/image" Target="../media/image2.emf"/><Relationship Id="rId4" Type="http://schemas.openxmlformats.org/officeDocument/2006/relationships/oleObject" Target="../embeddings/oleObject18.bin"/></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3.xml"/><Relationship Id="rId1" Type="http://schemas.openxmlformats.org/officeDocument/2006/relationships/tags" Target="../tags/tag24.xml"/><Relationship Id="rId5" Type="http://schemas.openxmlformats.org/officeDocument/2006/relationships/image" Target="../media/image2.emf"/><Relationship Id="rId4" Type="http://schemas.openxmlformats.org/officeDocument/2006/relationships/oleObject" Target="../embeddings/oleObject19.bin"/></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3.xml"/><Relationship Id="rId1" Type="http://schemas.openxmlformats.org/officeDocument/2006/relationships/tags" Target="../tags/tag25.xml"/><Relationship Id="rId5" Type="http://schemas.openxmlformats.org/officeDocument/2006/relationships/image" Target="../media/image2.emf"/><Relationship Id="rId4" Type="http://schemas.openxmlformats.org/officeDocument/2006/relationships/oleObject" Target="../embeddings/oleObject20.bin"/></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3.xml"/><Relationship Id="rId1" Type="http://schemas.openxmlformats.org/officeDocument/2006/relationships/tags" Target="../tags/tag26.xml"/><Relationship Id="rId5" Type="http://schemas.openxmlformats.org/officeDocument/2006/relationships/image" Target="../media/image2.emf"/><Relationship Id="rId4" Type="http://schemas.openxmlformats.org/officeDocument/2006/relationships/oleObject" Target="../embeddings/oleObject21.bin"/></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3.xml"/><Relationship Id="rId1" Type="http://schemas.openxmlformats.org/officeDocument/2006/relationships/tags" Target="../tags/tag27.xml"/><Relationship Id="rId5" Type="http://schemas.openxmlformats.org/officeDocument/2006/relationships/image" Target="../media/image2.emf"/><Relationship Id="rId4" Type="http://schemas.openxmlformats.org/officeDocument/2006/relationships/oleObject" Target="../embeddings/oleObject2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3.xml"/><Relationship Id="rId1" Type="http://schemas.openxmlformats.org/officeDocument/2006/relationships/tags" Target="../tags/tag28.xml"/><Relationship Id="rId5" Type="http://schemas.openxmlformats.org/officeDocument/2006/relationships/image" Target="../media/image2.emf"/><Relationship Id="rId4" Type="http://schemas.openxmlformats.org/officeDocument/2006/relationships/oleObject" Target="../embeddings/oleObject23.bin"/></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3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4.xml"/><Relationship Id="rId1" Type="http://schemas.openxmlformats.org/officeDocument/2006/relationships/tags" Target="../tags/tag32.xml"/><Relationship Id="rId6" Type="http://schemas.openxmlformats.org/officeDocument/2006/relationships/image" Target="../media/image10.jpg"/><Relationship Id="rId5" Type="http://schemas.openxmlformats.org/officeDocument/2006/relationships/image" Target="../media/image7.jpe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4.xml"/><Relationship Id="rId1" Type="http://schemas.openxmlformats.org/officeDocument/2006/relationships/tags" Target="../tags/tag34.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4.xml"/><Relationship Id="rId1" Type="http://schemas.openxmlformats.org/officeDocument/2006/relationships/tags" Target="../tags/tag37.xml"/><Relationship Id="rId6"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emf"/><Relationship Id="rId5" Type="http://schemas.openxmlformats.org/officeDocument/2006/relationships/oleObject" Target="../embeddings/oleObject33.bin"/><Relationship Id="rId4"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4.xml"/><Relationship Id="rId1" Type="http://schemas.openxmlformats.org/officeDocument/2006/relationships/tags" Target="../tags/tag41.xml"/><Relationship Id="rId6" Type="http://schemas.openxmlformats.org/officeDocument/2006/relationships/image" Target="../media/image12.jpeg"/><Relationship Id="rId5" Type="http://schemas.openxmlformats.org/officeDocument/2006/relationships/image" Target="../media/image7.jpeg"/><Relationship Id="rId4"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43.xml"/><Relationship Id="rId6" Type="http://schemas.openxmlformats.org/officeDocument/2006/relationships/image" Target="../media/image7.jpeg"/><Relationship Id="rId5" Type="http://schemas.openxmlformats.org/officeDocument/2006/relationships/image" Target="../media/image13.jpeg"/><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7.bin"/><Relationship Id="rId7"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44.xml"/><Relationship Id="rId6" Type="http://schemas.openxmlformats.org/officeDocument/2006/relationships/image" Target="../media/image14.jpg"/><Relationship Id="rId5" Type="http://schemas.openxmlformats.org/officeDocument/2006/relationships/image" Target="../media/image7.jpeg"/><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5BF93CB-3B15-49AC-92D4-EA1EE71873E2}"/>
              </a:ext>
            </a:extLst>
          </p:cNvPr>
          <p:cNvGraphicFramePr>
            <a:graphicFrameLocks noChangeAspect="1"/>
          </p:cNvGraphicFramePr>
          <p:nvPr userDrawn="1">
            <p:custDataLst>
              <p:tags r:id="rId1"/>
            </p:custDataLst>
            <p:extLst>
              <p:ext uri="{D42A27DB-BD31-4B8C-83A1-F6EECF244321}">
                <p14:modId xmlns:p14="http://schemas.microsoft.com/office/powerpoint/2010/main" val="2449934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5" name="Object 4" hidden="1">
                        <a:extLst>
                          <a:ext uri="{FF2B5EF4-FFF2-40B4-BE49-F238E27FC236}">
                            <a16:creationId xmlns:a16="http://schemas.microsoft.com/office/drawing/2014/main" id="{B5BF93CB-3B15-49AC-92D4-EA1EE71873E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hasCustomPrompt="1"/>
          </p:nvPr>
        </p:nvSpPr>
        <p:spPr>
          <a:xfrm>
            <a:off x="685800" y="2130427"/>
            <a:ext cx="7772400" cy="968374"/>
          </a:xfrm>
        </p:spPr>
        <p:txBody>
          <a:bodyPr vert="horz"/>
          <a:lstStyle>
            <a:lvl1pPr rtl="0">
              <a:defRPr baseline="0"/>
            </a:lvl1pPr>
          </a:lstStyle>
          <a:p>
            <a:r>
              <a:rPr lang="da-DK" dirty="0"/>
              <a:t>MODULNAVN (forside)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rtl="0">
              <a:buNone/>
              <a:defRPr sz="2800" u="none">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a:t>Click</a:t>
            </a:r>
            <a:r>
              <a:rPr lang="da-DK" dirty="0"/>
              <a:t> to </a:t>
            </a:r>
            <a:r>
              <a:rPr lang="da-DK" dirty="0" err="1"/>
              <a:t>edit</a:t>
            </a:r>
            <a:r>
              <a:rPr lang="da-DK" dirty="0"/>
              <a:t> Master </a:t>
            </a:r>
            <a:r>
              <a:rPr lang="da-DK" dirty="0" err="1"/>
              <a:t>subtitle</a:t>
            </a:r>
            <a:r>
              <a:rPr lang="da-DK" dirty="0"/>
              <a:t> </a:t>
            </a:r>
            <a:r>
              <a:rPr lang="da-DK" dirty="0" err="1"/>
              <a:t>style</a:t>
            </a:r>
            <a:endParaRPr lang="da-DK" dirty="0"/>
          </a:p>
        </p:txBody>
      </p:sp>
      <p:sp>
        <p:nvSpPr>
          <p:cNvPr id="6"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A8C690F-178B-42EB-B6BA-E330206CDD5C}"/>
              </a:ext>
            </a:extLst>
          </p:cNvPr>
          <p:cNvGraphicFramePr>
            <a:graphicFrameLocks noChangeAspect="1"/>
          </p:cNvGraphicFramePr>
          <p:nvPr userDrawn="1">
            <p:custDataLst>
              <p:tags r:id="rId1"/>
            </p:custDataLst>
            <p:extLst>
              <p:ext uri="{D42A27DB-BD31-4B8C-83A1-F6EECF244321}">
                <p14:modId xmlns:p14="http://schemas.microsoft.com/office/powerpoint/2010/main" val="2595757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6" name="Object 5" hidden="1">
                        <a:extLst>
                          <a:ext uri="{FF2B5EF4-FFF2-40B4-BE49-F238E27FC236}">
                            <a16:creationId xmlns:a16="http://schemas.microsoft.com/office/drawing/2014/main" id="{BA8C690F-178B-42EB-B6BA-E330206CDD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57200" y="749301"/>
            <a:ext cx="8229600" cy="7619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Content Placeholder 2"/>
          <p:cNvSpPr>
            <a:spLocks noGrp="1"/>
          </p:cNvSpPr>
          <p:nvPr>
            <p:ph sz="half" idx="1"/>
          </p:nvPr>
        </p:nvSpPr>
        <p:spPr>
          <a:xfrm>
            <a:off x="457200" y="1765300"/>
            <a:ext cx="4038600" cy="4360864"/>
          </a:xfrm>
        </p:spPr>
        <p:txBody>
          <a:bodyPr/>
          <a:lstStyle>
            <a:lvl1pPr rtl="0">
              <a:defRPr sz="2800"/>
            </a:lvl1pPr>
            <a:lvl2pPr rtl="0">
              <a:defRPr sz="2400"/>
            </a:lvl2pPr>
            <a:lvl3pPr rtl="0">
              <a:defRPr sz="2000"/>
            </a:lvl3pPr>
            <a:lvl4pPr rtl="0">
              <a:defRPr sz="1800"/>
            </a:lvl4pPr>
            <a:lvl5pPr rtl="0">
              <a:defRPr sz="1800"/>
            </a:lvl5pPr>
            <a:lvl6pPr>
              <a:defRPr sz="1800"/>
            </a:lvl6pPr>
            <a:lvl7pPr>
              <a:defRPr sz="1800"/>
            </a:lvl7pPr>
            <a:lvl8pPr>
              <a:defRPr sz="1800"/>
            </a:lvl8pPr>
            <a:lvl9pPr>
              <a:defRPr sz="18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4" name="Content Placeholder 3"/>
          <p:cNvSpPr>
            <a:spLocks noGrp="1"/>
          </p:cNvSpPr>
          <p:nvPr>
            <p:ph sz="half" idx="2"/>
          </p:nvPr>
        </p:nvSpPr>
        <p:spPr>
          <a:xfrm>
            <a:off x="4648200" y="1765300"/>
            <a:ext cx="4038600" cy="4360864"/>
          </a:xfrm>
        </p:spPr>
        <p:txBody>
          <a:bodyPr/>
          <a:lstStyle>
            <a:lvl1pPr rtl="0">
              <a:defRPr sz="2800"/>
            </a:lvl1pPr>
            <a:lvl2pPr rtl="0">
              <a:defRPr sz="2400"/>
            </a:lvl2pPr>
            <a:lvl3pPr rtl="0">
              <a:defRPr sz="2000"/>
            </a:lvl3pPr>
            <a:lvl4pPr rtl="0">
              <a:defRPr sz="1800"/>
            </a:lvl4pPr>
            <a:lvl5pPr rtl="0">
              <a:defRPr sz="1800"/>
            </a:lvl5pPr>
            <a:lvl6pPr>
              <a:defRPr sz="1800"/>
            </a:lvl6pPr>
            <a:lvl7pPr>
              <a:defRPr sz="1800"/>
            </a:lvl7pPr>
            <a:lvl8pPr>
              <a:defRPr sz="1800"/>
            </a:lvl8pPr>
            <a:lvl9pPr>
              <a:defRPr sz="18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302682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2A9B6CE-D734-4A05-8CDE-9002A241C554}"/>
              </a:ext>
            </a:extLst>
          </p:cNvPr>
          <p:cNvGraphicFramePr>
            <a:graphicFrameLocks noChangeAspect="1"/>
          </p:cNvGraphicFramePr>
          <p:nvPr userDrawn="1">
            <p:custDataLst>
              <p:tags r:id="rId1"/>
            </p:custDataLst>
            <p:extLst>
              <p:ext uri="{D42A27DB-BD31-4B8C-83A1-F6EECF244321}">
                <p14:modId xmlns:p14="http://schemas.microsoft.com/office/powerpoint/2010/main" val="11132865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4" name="Object 3" hidden="1">
                        <a:extLst>
                          <a:ext uri="{FF2B5EF4-FFF2-40B4-BE49-F238E27FC236}">
                            <a16:creationId xmlns:a16="http://schemas.microsoft.com/office/drawing/2014/main" id="{52A9B6CE-D734-4A05-8CDE-9002A241C5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57200" y="749301"/>
            <a:ext cx="8229600" cy="9397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6"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59477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D94F0B7-2DFE-4199-B796-6CD444BF8884}"/>
              </a:ext>
            </a:extLst>
          </p:cNvPr>
          <p:cNvGraphicFramePr>
            <a:graphicFrameLocks noChangeAspect="1"/>
          </p:cNvGraphicFramePr>
          <p:nvPr userDrawn="1">
            <p:custDataLst>
              <p:tags r:id="rId1"/>
            </p:custDataLst>
            <p:extLst>
              <p:ext uri="{D42A27DB-BD31-4B8C-83A1-F6EECF244321}">
                <p14:modId xmlns:p14="http://schemas.microsoft.com/office/powerpoint/2010/main" val="3954968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6D94F0B7-2DFE-4199-B796-6CD444BF88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2255761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68BFE3-D072-47E3-9674-E563B7328D58}"/>
              </a:ext>
            </a:extLst>
          </p:cNvPr>
          <p:cNvGraphicFramePr>
            <a:graphicFrameLocks noChangeAspect="1"/>
          </p:cNvGraphicFramePr>
          <p:nvPr userDrawn="1">
            <p:custDataLst>
              <p:tags r:id="rId1"/>
            </p:custDataLst>
            <p:extLst>
              <p:ext uri="{D42A27DB-BD31-4B8C-83A1-F6EECF244321}">
                <p14:modId xmlns:p14="http://schemas.microsoft.com/office/powerpoint/2010/main" val="1918391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3" name="Object 2" hidden="1">
                        <a:extLst>
                          <a:ext uri="{FF2B5EF4-FFF2-40B4-BE49-F238E27FC236}">
                            <a16:creationId xmlns:a16="http://schemas.microsoft.com/office/drawing/2014/main" id="{9068BFE3-D072-47E3-9674-E563B7328D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p:cNvSpPr>
            <a:spLocks noGrp="1"/>
          </p:cNvSpPr>
          <p:nvPr>
            <p:ph type="pic" sz="quarter" idx="13"/>
          </p:nvPr>
        </p:nvSpPr>
        <p:spPr>
          <a:xfrm>
            <a:off x="457202" y="1765301"/>
            <a:ext cx="3009898" cy="4360864"/>
          </a:xfrm>
        </p:spPr>
        <p:txBody>
          <a:bodyPr/>
          <a:lstStyle/>
          <a:p>
            <a:endParaRPr lang="en-US" dirty="0"/>
          </a:p>
        </p:txBody>
      </p:sp>
      <p:sp>
        <p:nvSpPr>
          <p:cNvPr id="11" name="Title 1"/>
          <p:cNvSpPr>
            <a:spLocks noGrp="1"/>
          </p:cNvSpPr>
          <p:nvPr>
            <p:ph type="title"/>
          </p:nvPr>
        </p:nvSpPr>
        <p:spPr>
          <a:xfrm>
            <a:off x="457200" y="749301"/>
            <a:ext cx="8229600" cy="7619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12" name="Content Placeholder 3"/>
          <p:cNvSpPr>
            <a:spLocks noGrp="1"/>
          </p:cNvSpPr>
          <p:nvPr>
            <p:ph sz="half" idx="2"/>
          </p:nvPr>
        </p:nvSpPr>
        <p:spPr>
          <a:xfrm>
            <a:off x="3708400" y="1765300"/>
            <a:ext cx="4978400" cy="4360864"/>
          </a:xfrm>
        </p:spPr>
        <p:txBody>
          <a:bodyPr/>
          <a:lstStyle>
            <a:lvl1pPr rtl="0">
              <a:defRPr sz="2800"/>
            </a:lvl1pPr>
            <a:lvl2pPr rtl="0">
              <a:defRPr sz="2400"/>
            </a:lvl2pPr>
            <a:lvl3pPr rtl="0">
              <a:defRPr sz="2000"/>
            </a:lvl3pPr>
            <a:lvl4pPr rtl="0">
              <a:defRPr sz="1800"/>
            </a:lvl4pPr>
            <a:lvl5pPr rtl="0">
              <a:defRPr sz="1800"/>
            </a:lvl5pPr>
            <a:lvl6pPr>
              <a:defRPr sz="1800"/>
            </a:lvl6pPr>
            <a:lvl7pPr>
              <a:defRPr sz="1800"/>
            </a:lvl7pPr>
            <a:lvl8pPr>
              <a:defRPr sz="1800"/>
            </a:lvl8pPr>
            <a:lvl9pPr>
              <a:defRPr sz="18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2295505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A4DF77C-81A6-462F-964D-6721D966CD48}"/>
              </a:ext>
            </a:extLst>
          </p:cNvPr>
          <p:cNvGraphicFramePr>
            <a:graphicFrameLocks noChangeAspect="1"/>
          </p:cNvGraphicFramePr>
          <p:nvPr userDrawn="1">
            <p:custDataLst>
              <p:tags r:id="rId1"/>
            </p:custDataLst>
            <p:extLst>
              <p:ext uri="{D42A27DB-BD31-4B8C-83A1-F6EECF244321}">
                <p14:modId xmlns:p14="http://schemas.microsoft.com/office/powerpoint/2010/main" val="4005630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6" name="Object 5" hidden="1">
                        <a:extLst>
                          <a:ext uri="{FF2B5EF4-FFF2-40B4-BE49-F238E27FC236}">
                            <a16:creationId xmlns:a16="http://schemas.microsoft.com/office/drawing/2014/main" id="{AA4DF77C-81A6-462F-964D-6721D966CD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1792288" y="4800600"/>
            <a:ext cx="5486400" cy="566739"/>
          </a:xfrm>
        </p:spPr>
        <p:txBody>
          <a:bodyPr vert="horz" anchor="b"/>
          <a:lstStyle>
            <a:lvl1pPr algn="l" rtl="0">
              <a:defRPr sz="2000" b="0" i="0">
                <a:latin typeface="+mn-lt"/>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8"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3687858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D40C8A-745B-4698-8FB6-D897EE96173B}"/>
              </a:ext>
            </a:extLst>
          </p:cNvPr>
          <p:cNvGraphicFramePr>
            <a:graphicFrameLocks noChangeAspect="1"/>
          </p:cNvGraphicFramePr>
          <p:nvPr userDrawn="1">
            <p:custDataLst>
              <p:tags r:id="rId1"/>
            </p:custDataLst>
            <p:extLst>
              <p:ext uri="{D42A27DB-BD31-4B8C-83A1-F6EECF244321}">
                <p14:modId xmlns:p14="http://schemas.microsoft.com/office/powerpoint/2010/main" val="2905960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5" name="Object 4" hidden="1">
                        <a:extLst>
                          <a:ext uri="{FF2B5EF4-FFF2-40B4-BE49-F238E27FC236}">
                            <a16:creationId xmlns:a16="http://schemas.microsoft.com/office/drawing/2014/main" id="{96D40C8A-745B-4698-8FB6-D897EE9617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57200" y="749301"/>
            <a:ext cx="8229600" cy="9397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Content Placeholder 2"/>
          <p:cNvSpPr>
            <a:spLocks noGrp="1"/>
          </p:cNvSpPr>
          <p:nvPr>
            <p:ph idx="1"/>
          </p:nvPr>
        </p:nvSpPr>
        <p:spPr>
          <a:xfrm>
            <a:off x="457200" y="1866900"/>
            <a:ext cx="8229600" cy="4119564"/>
          </a:xfrm>
        </p:spPr>
        <p:txBody>
          <a:bodyPr/>
          <a:lstStyle>
            <a:lvl1pPr rtl="0">
              <a:defRPr/>
            </a:lvl1pPr>
            <a:lvl2pPr rtl="0">
              <a:defRPr/>
            </a:lvl2pPr>
            <a:lvl3pPr rtl="0">
              <a:defRPr/>
            </a:lvl3pPr>
            <a:lvl4pPr rtl="0">
              <a:defRPr/>
            </a:lvl4pPr>
            <a:lvl5pPr rtl="0">
              <a:defRPr/>
            </a:lvl5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7"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3999561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0301697-012A-4FB3-9491-28BEC7BBAA48}"/>
              </a:ext>
            </a:extLst>
          </p:cNvPr>
          <p:cNvGraphicFramePr>
            <a:graphicFrameLocks noChangeAspect="1"/>
          </p:cNvGraphicFramePr>
          <p:nvPr userDrawn="1">
            <p:custDataLst>
              <p:tags r:id="rId1"/>
            </p:custDataLst>
            <p:extLst>
              <p:ext uri="{D42A27DB-BD31-4B8C-83A1-F6EECF244321}">
                <p14:modId xmlns:p14="http://schemas.microsoft.com/office/powerpoint/2010/main" val="8044961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6" name="Object 5" hidden="1">
                        <a:extLst>
                          <a:ext uri="{FF2B5EF4-FFF2-40B4-BE49-F238E27FC236}">
                            <a16:creationId xmlns:a16="http://schemas.microsoft.com/office/drawing/2014/main" id="{50301697-012A-4FB3-9491-28BEC7BBAA4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57200" y="749301"/>
            <a:ext cx="8229600" cy="7619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Content Placeholder 2"/>
          <p:cNvSpPr>
            <a:spLocks noGrp="1"/>
          </p:cNvSpPr>
          <p:nvPr>
            <p:ph sz="half" idx="1"/>
          </p:nvPr>
        </p:nvSpPr>
        <p:spPr>
          <a:xfrm>
            <a:off x="457200" y="1765300"/>
            <a:ext cx="4038600" cy="4360864"/>
          </a:xfrm>
        </p:spPr>
        <p:txBody>
          <a:bodyPr/>
          <a:lstStyle>
            <a:lvl1pPr rtl="0">
              <a:defRPr sz="2800"/>
            </a:lvl1pPr>
            <a:lvl2pPr rtl="0">
              <a:defRPr sz="2400"/>
            </a:lvl2pPr>
            <a:lvl3pPr rtl="0">
              <a:defRPr sz="2000"/>
            </a:lvl3pPr>
            <a:lvl4pPr rtl="0">
              <a:defRPr sz="1800"/>
            </a:lvl4pPr>
            <a:lvl5pPr rtl="0">
              <a:defRPr sz="1800"/>
            </a:lvl5pPr>
            <a:lvl6pPr>
              <a:defRPr sz="1800"/>
            </a:lvl6pPr>
            <a:lvl7pPr>
              <a:defRPr sz="1800"/>
            </a:lvl7pPr>
            <a:lvl8pPr>
              <a:defRPr sz="1800"/>
            </a:lvl8pPr>
            <a:lvl9pPr>
              <a:defRPr sz="18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4" name="Content Placeholder 3"/>
          <p:cNvSpPr>
            <a:spLocks noGrp="1"/>
          </p:cNvSpPr>
          <p:nvPr>
            <p:ph sz="half" idx="2"/>
          </p:nvPr>
        </p:nvSpPr>
        <p:spPr>
          <a:xfrm>
            <a:off x="4648200" y="1765300"/>
            <a:ext cx="4038600" cy="4360864"/>
          </a:xfrm>
        </p:spPr>
        <p:txBody>
          <a:bodyPr/>
          <a:lstStyle>
            <a:lvl1pPr rtl="0">
              <a:defRPr sz="2800"/>
            </a:lvl1pPr>
            <a:lvl2pPr rtl="0">
              <a:defRPr sz="2400"/>
            </a:lvl2pPr>
            <a:lvl3pPr rtl="0">
              <a:defRPr sz="2000"/>
            </a:lvl3pPr>
            <a:lvl4pPr rtl="0">
              <a:defRPr sz="1800"/>
            </a:lvl4pPr>
            <a:lvl5pPr rtl="0">
              <a:defRPr sz="1800"/>
            </a:lvl5pPr>
            <a:lvl6pPr>
              <a:defRPr sz="1800"/>
            </a:lvl6pPr>
            <a:lvl7pPr>
              <a:defRPr sz="1800"/>
            </a:lvl7pPr>
            <a:lvl8pPr>
              <a:defRPr sz="1800"/>
            </a:lvl8pPr>
            <a:lvl9pPr>
              <a:defRPr sz="18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1054182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D32B75B-CB73-4D89-BF96-21BCDC2186F9}"/>
              </a:ext>
            </a:extLst>
          </p:cNvPr>
          <p:cNvGraphicFramePr>
            <a:graphicFrameLocks noChangeAspect="1"/>
          </p:cNvGraphicFramePr>
          <p:nvPr userDrawn="1">
            <p:custDataLst>
              <p:tags r:id="rId1"/>
            </p:custDataLst>
            <p:extLst>
              <p:ext uri="{D42A27DB-BD31-4B8C-83A1-F6EECF244321}">
                <p14:modId xmlns:p14="http://schemas.microsoft.com/office/powerpoint/2010/main" val="1926874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4" name="Object 3" hidden="1">
                        <a:extLst>
                          <a:ext uri="{FF2B5EF4-FFF2-40B4-BE49-F238E27FC236}">
                            <a16:creationId xmlns:a16="http://schemas.microsoft.com/office/drawing/2014/main" id="{FD32B75B-CB73-4D89-BF96-21BCDC2186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57200" y="749301"/>
            <a:ext cx="8229600" cy="9397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6"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2250661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4790950-2C8E-41E7-8B7F-D9C57EF80C59}"/>
              </a:ext>
            </a:extLst>
          </p:cNvPr>
          <p:cNvGraphicFramePr>
            <a:graphicFrameLocks noChangeAspect="1"/>
          </p:cNvGraphicFramePr>
          <p:nvPr userDrawn="1">
            <p:custDataLst>
              <p:tags r:id="rId1"/>
            </p:custDataLst>
            <p:extLst>
              <p:ext uri="{D42A27DB-BD31-4B8C-83A1-F6EECF244321}">
                <p14:modId xmlns:p14="http://schemas.microsoft.com/office/powerpoint/2010/main" val="3636615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2" name="Object 1" hidden="1">
                        <a:extLst>
                          <a:ext uri="{FF2B5EF4-FFF2-40B4-BE49-F238E27FC236}">
                            <a16:creationId xmlns:a16="http://schemas.microsoft.com/office/drawing/2014/main" id="{74790950-2C8E-41E7-8B7F-D9C57EF80C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3657611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3F94EC5-916B-4BDE-BDF6-F57C9CA562F8}"/>
              </a:ext>
            </a:extLst>
          </p:cNvPr>
          <p:cNvGraphicFramePr>
            <a:graphicFrameLocks noChangeAspect="1"/>
          </p:cNvGraphicFramePr>
          <p:nvPr userDrawn="1">
            <p:custDataLst>
              <p:tags r:id="rId1"/>
            </p:custDataLst>
            <p:extLst>
              <p:ext uri="{D42A27DB-BD31-4B8C-83A1-F6EECF244321}">
                <p14:modId xmlns:p14="http://schemas.microsoft.com/office/powerpoint/2010/main" val="3819978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3" name="Object 2" hidden="1">
                        <a:extLst>
                          <a:ext uri="{FF2B5EF4-FFF2-40B4-BE49-F238E27FC236}">
                            <a16:creationId xmlns:a16="http://schemas.microsoft.com/office/drawing/2014/main" id="{73F94EC5-916B-4BDE-BDF6-F57C9CA562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Picture Placeholder 9"/>
          <p:cNvSpPr>
            <a:spLocks noGrp="1"/>
          </p:cNvSpPr>
          <p:nvPr>
            <p:ph type="pic" sz="quarter" idx="13"/>
          </p:nvPr>
        </p:nvSpPr>
        <p:spPr>
          <a:xfrm>
            <a:off x="457202" y="1765301"/>
            <a:ext cx="3009898" cy="4360864"/>
          </a:xfrm>
        </p:spPr>
        <p:txBody>
          <a:bodyPr/>
          <a:lstStyle/>
          <a:p>
            <a:endParaRPr lang="en-US" dirty="0"/>
          </a:p>
        </p:txBody>
      </p:sp>
      <p:sp>
        <p:nvSpPr>
          <p:cNvPr id="11" name="Title 1"/>
          <p:cNvSpPr>
            <a:spLocks noGrp="1"/>
          </p:cNvSpPr>
          <p:nvPr>
            <p:ph type="title"/>
          </p:nvPr>
        </p:nvSpPr>
        <p:spPr>
          <a:xfrm>
            <a:off x="457200" y="749301"/>
            <a:ext cx="8229600" cy="7619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12" name="Content Placeholder 3"/>
          <p:cNvSpPr>
            <a:spLocks noGrp="1"/>
          </p:cNvSpPr>
          <p:nvPr>
            <p:ph sz="half" idx="2"/>
          </p:nvPr>
        </p:nvSpPr>
        <p:spPr>
          <a:xfrm>
            <a:off x="3708400" y="1765300"/>
            <a:ext cx="4978400" cy="4360864"/>
          </a:xfrm>
        </p:spPr>
        <p:txBody>
          <a:bodyPr/>
          <a:lstStyle>
            <a:lvl1pPr rtl="0">
              <a:defRPr sz="2800"/>
            </a:lvl1pPr>
            <a:lvl2pPr rtl="0">
              <a:defRPr sz="2400"/>
            </a:lvl2pPr>
            <a:lvl3pPr rtl="0">
              <a:defRPr sz="2000"/>
            </a:lvl3pPr>
            <a:lvl4pPr rtl="0">
              <a:defRPr sz="1800"/>
            </a:lvl4pPr>
            <a:lvl5pPr rtl="0">
              <a:defRPr sz="1800"/>
            </a:lvl5pPr>
            <a:lvl6pPr>
              <a:defRPr sz="1800"/>
            </a:lvl6pPr>
            <a:lvl7pPr>
              <a:defRPr sz="1800"/>
            </a:lvl7pPr>
            <a:lvl8pPr>
              <a:defRPr sz="1800"/>
            </a:lvl8pPr>
            <a:lvl9pPr>
              <a:defRPr sz="18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222708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D249F35-DD54-4CD7-B6A8-608F63B901AA}"/>
              </a:ext>
            </a:extLst>
          </p:cNvPr>
          <p:cNvGraphicFramePr>
            <a:graphicFrameLocks noChangeAspect="1"/>
          </p:cNvGraphicFramePr>
          <p:nvPr userDrawn="1">
            <p:custDataLst>
              <p:tags r:id="rId1"/>
            </p:custDataLst>
            <p:extLst>
              <p:ext uri="{D42A27DB-BD31-4B8C-83A1-F6EECF244321}">
                <p14:modId xmlns:p14="http://schemas.microsoft.com/office/powerpoint/2010/main" val="4043758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5" name="Object 4" hidden="1">
                        <a:extLst>
                          <a:ext uri="{FF2B5EF4-FFF2-40B4-BE49-F238E27FC236}">
                            <a16:creationId xmlns:a16="http://schemas.microsoft.com/office/drawing/2014/main" id="{2D249F35-DD54-4CD7-B6A8-608F63B901A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DF125C7-40C5-48E4-8F3E-1FB2E218D9FA}"/>
              </a:ext>
            </a:extLst>
          </p:cNvPr>
          <p:cNvSpPr/>
          <p:nvPr userDrawn="1">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rtl="0"/>
            <a:endParaRPr lang="da-DK" sz="3000" b="0"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a:xfrm>
            <a:off x="457200" y="710112"/>
            <a:ext cx="8229600" cy="9397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Content Placeholder 2"/>
          <p:cNvSpPr>
            <a:spLocks noGrp="1"/>
          </p:cNvSpPr>
          <p:nvPr>
            <p:ph idx="1"/>
          </p:nvPr>
        </p:nvSpPr>
        <p:spPr>
          <a:xfrm>
            <a:off x="457200" y="1866900"/>
            <a:ext cx="8229600" cy="4119564"/>
          </a:xfrm>
        </p:spPr>
        <p:txBody>
          <a:bodyPr/>
          <a:lstStyle>
            <a:lvl1pPr rtl="0">
              <a:defRPr/>
            </a:lvl1pPr>
            <a:lvl2pPr rtl="0">
              <a:defRPr/>
            </a:lvl2pPr>
            <a:lvl3pPr rtl="0">
              <a:defRPr/>
            </a:lvl3pPr>
            <a:lvl4pPr rtl="0">
              <a:defRPr/>
            </a:lvl4pPr>
            <a:lvl5pPr rtl="0">
              <a:defRPr/>
            </a:lvl5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7"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322038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DC4F454-D12C-467B-9AB8-BC66B135D91E}"/>
              </a:ext>
            </a:extLst>
          </p:cNvPr>
          <p:cNvGraphicFramePr>
            <a:graphicFrameLocks noChangeAspect="1"/>
          </p:cNvGraphicFramePr>
          <p:nvPr userDrawn="1">
            <p:custDataLst>
              <p:tags r:id="rId1"/>
            </p:custDataLst>
            <p:extLst>
              <p:ext uri="{D42A27DB-BD31-4B8C-83A1-F6EECF244321}">
                <p14:modId xmlns:p14="http://schemas.microsoft.com/office/powerpoint/2010/main" val="2876669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0" imgH="469" progId="TCLayout.ActiveDocument.1">
                  <p:embed/>
                </p:oleObj>
              </mc:Choice>
              <mc:Fallback>
                <p:oleObj name="think-cell Slide" r:id="rId4" imgW="470" imgH="469" progId="TCLayout.ActiveDocument.1">
                  <p:embed/>
                  <p:pic>
                    <p:nvPicPr>
                      <p:cNvPr id="6" name="Object 5" hidden="1">
                        <a:extLst>
                          <a:ext uri="{FF2B5EF4-FFF2-40B4-BE49-F238E27FC236}">
                            <a16:creationId xmlns:a16="http://schemas.microsoft.com/office/drawing/2014/main" id="{4DC4F454-D12C-467B-9AB8-BC66B135D9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1792288" y="4800600"/>
            <a:ext cx="5486400" cy="566739"/>
          </a:xfrm>
        </p:spPr>
        <p:txBody>
          <a:bodyPr vert="horz" anchor="b"/>
          <a:lstStyle>
            <a:lvl1pPr algn="l" rtl="0">
              <a:defRPr sz="2000" b="0" i="0">
                <a:latin typeface="+mn-lt"/>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8"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1552488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el og tabe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75517B1-F947-4367-B80B-DC46AC363649}"/>
              </a:ext>
            </a:extLst>
          </p:cNvPr>
          <p:cNvGraphicFramePr>
            <a:graphicFrameLocks noChangeAspect="1"/>
          </p:cNvGraphicFramePr>
          <p:nvPr userDrawn="1">
            <p:custDataLst>
              <p:tags r:id="rId1"/>
            </p:custDataLst>
            <p:extLst>
              <p:ext uri="{D42A27DB-BD31-4B8C-83A1-F6EECF244321}">
                <p14:modId xmlns:p14="http://schemas.microsoft.com/office/powerpoint/2010/main" val="2188713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7" name="Object 6" hidden="1">
                        <a:extLst>
                          <a:ext uri="{FF2B5EF4-FFF2-40B4-BE49-F238E27FC236}">
                            <a16:creationId xmlns:a16="http://schemas.microsoft.com/office/drawing/2014/main" id="{A75517B1-F947-4367-B80B-DC46AC3636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1617785" y="685800"/>
            <a:ext cx="6893169" cy="1143000"/>
          </a:xfrm>
        </p:spPr>
        <p:txBody>
          <a:bodyPr vert="horz"/>
          <a:lstStyle>
            <a:lvl1pPr rtl="0">
              <a:defRPr/>
            </a:lvl1pPr>
          </a:lstStyle>
          <a:p>
            <a:r>
              <a:rPr lang="da-DK" dirty="0"/>
              <a:t>Klik for at redigere i master</a:t>
            </a:r>
          </a:p>
        </p:txBody>
      </p:sp>
      <p:sp>
        <p:nvSpPr>
          <p:cNvPr id="3" name="Pladsholder til tabel 2"/>
          <p:cNvSpPr>
            <a:spLocks noGrp="1"/>
          </p:cNvSpPr>
          <p:nvPr>
            <p:ph type="tbl" idx="1"/>
          </p:nvPr>
        </p:nvSpPr>
        <p:spPr>
          <a:xfrm>
            <a:off x="1617785" y="2057400"/>
            <a:ext cx="7174523" cy="4114800"/>
          </a:xfrm>
        </p:spPr>
        <p:txBody>
          <a:bodyPr/>
          <a:lstStyle/>
          <a:p>
            <a:endParaRPr lang="da-DK" dirty="0"/>
          </a:p>
        </p:txBody>
      </p:sp>
      <p:sp>
        <p:nvSpPr>
          <p:cNvPr id="4" name="Pladsholder til diasnummer 3"/>
          <p:cNvSpPr>
            <a:spLocks noGrp="1"/>
          </p:cNvSpPr>
          <p:nvPr>
            <p:ph type="sldNum" sz="quarter" idx="10"/>
          </p:nvPr>
        </p:nvSpPr>
        <p:spPr>
          <a:xfrm>
            <a:off x="6553200" y="6245225"/>
            <a:ext cx="2133600" cy="476250"/>
          </a:xfrm>
        </p:spPr>
        <p:txBody>
          <a:bodyPr/>
          <a:lstStyle>
            <a:lvl1pPr rtl="0">
              <a:defRPr/>
            </a:lvl1pPr>
          </a:lstStyle>
          <a:p>
            <a:fld id="{E3F88D0A-5C75-4896-B4BF-6451082F4A25}" type="slidenum">
              <a:rPr lang="da-DK" smtClean="0"/>
              <a:pPr/>
              <a:t>‹nr.›</a:t>
            </a:fld>
            <a:endParaRPr lang="da-DK" dirty="0"/>
          </a:p>
        </p:txBody>
      </p:sp>
      <p:sp>
        <p:nvSpPr>
          <p:cNvPr id="5" name="Pladsholder til sidefod 4"/>
          <p:cNvSpPr>
            <a:spLocks noGrp="1"/>
          </p:cNvSpPr>
          <p:nvPr>
            <p:ph type="ftr" sz="quarter" idx="11"/>
          </p:nvPr>
        </p:nvSpPr>
        <p:spPr>
          <a:xfrm>
            <a:off x="3124200" y="6245225"/>
            <a:ext cx="2895600" cy="476250"/>
          </a:xfrm>
        </p:spPr>
        <p:txBody>
          <a:bodyPr/>
          <a:lstStyle>
            <a:lvl1pPr rtl="0">
              <a:defRPr/>
            </a:lvl1pPr>
          </a:lstStyle>
          <a:p>
            <a:r>
              <a:rPr lang="da-DK"/>
              <a:t>© Paul Lysholdt 2012</a:t>
            </a:r>
            <a:endParaRPr lang="da-DK" dirty="0"/>
          </a:p>
        </p:txBody>
      </p:sp>
    </p:spTree>
    <p:extLst>
      <p:ext uri="{BB962C8B-B14F-4D97-AF65-F5344CB8AC3E}">
        <p14:creationId xmlns:p14="http://schemas.microsoft.com/office/powerpoint/2010/main" val="2340176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OVER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A4352C-8755-4349-B8DC-83CF42365BDD}"/>
              </a:ext>
            </a:extLst>
          </p:cNvPr>
          <p:cNvGraphicFramePr>
            <a:graphicFrameLocks noChangeAspect="1"/>
          </p:cNvGraphicFramePr>
          <p:nvPr userDrawn="1">
            <p:custDataLst>
              <p:tags r:id="rId1"/>
            </p:custDataLst>
            <p:extLst>
              <p:ext uri="{D42A27DB-BD31-4B8C-83A1-F6EECF244321}">
                <p14:modId xmlns:p14="http://schemas.microsoft.com/office/powerpoint/2010/main" val="3956247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E1A4352C-8755-4349-B8DC-83CF42365B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72223" name="ClientLogoHolder" descr="&lt;tags&gt;&lt;tag n=&quot;Visible&quot; v=&quot;False&quot; /&gt;&lt;/tags&gt;" hidden="1"/>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7640638" y="273050"/>
            <a:ext cx="10477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IBD_Regional_Documents_Repository_EMEA_Groups\PTG Graphics\Bespoke Client Graphics\PMYU\X6RNA\Nets Custom Covers and Flysheets v2\Creative"/>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1" y="-99"/>
            <a:ext cx="9143999" cy="6858197"/>
          </a:xfrm>
          <a:prstGeom prst="rect">
            <a:avLst/>
          </a:prstGeom>
          <a:noFill/>
          <a:extLst>
            <a:ext uri="{909E8E84-426E-40DD-AFC4-6F175D3DCCD1}">
              <a14:hiddenFill xmlns:a14="http://schemas.microsoft.com/office/drawing/2010/main">
                <a:solidFill>
                  <a:srgbClr val="FFFFFF"/>
                </a:solidFill>
              </a14:hiddenFill>
            </a:ext>
          </a:extLst>
        </p:spPr>
      </p:pic>
      <p:sp>
        <p:nvSpPr>
          <p:cNvPr id="17" name="Date" descr="&lt;tags&gt;&lt;tag n=&quot;Language&quot; v=&quot;ENG&quot; /&gt;&lt;/tags&gt;"/>
          <p:cNvSpPr>
            <a:spLocks noGrp="1"/>
          </p:cNvSpPr>
          <p:nvPr>
            <p:ph type="body" sz="quarter" idx="14" hasCustomPrompt="1"/>
          </p:nvPr>
        </p:nvSpPr>
        <p:spPr bwMode="gray">
          <a:xfrm>
            <a:off x="5521873" y="6242475"/>
            <a:ext cx="3282887" cy="382950"/>
          </a:xfrm>
          <a:noFill/>
          <a:effectLst/>
        </p:spPr>
        <p:txBody>
          <a:bodyPr vert="horz" wrap="square" lIns="0" tIns="0" rIns="0" bIns="0" rtlCol="0" anchor="ctr" anchorCtr="0">
            <a:noAutofit/>
          </a:bodyPr>
          <a:lstStyle>
            <a:lvl1pPr algn="r" rtl="0">
              <a:lnSpc>
                <a:spcPct val="95000"/>
              </a:lnSpc>
              <a:defRPr lang="en-US" sz="1200" b="1" cap="none" baseline="0" dirty="0" smtClean="0">
                <a:solidFill>
                  <a:schemeClr val="bg1"/>
                </a:solidFill>
                <a:latin typeface="+mj-lt"/>
                <a:ea typeface="+mn-ea"/>
                <a:cs typeface="Arial" panose="020B0604020202020204" pitchFamily="34" charset="0"/>
              </a:defRPr>
            </a:lvl1pPr>
            <a:lvl2pPr>
              <a:defRPr lang="en-US" sz="1349" dirty="0" smtClean="0">
                <a:solidFill>
                  <a:schemeClr val="tx1"/>
                </a:solidFill>
              </a:defRPr>
            </a:lvl2pPr>
            <a:lvl3pPr>
              <a:defRPr lang="en-US" sz="1349" dirty="0" smtClean="0">
                <a:solidFill>
                  <a:schemeClr val="tx1"/>
                </a:solidFill>
              </a:defRPr>
            </a:lvl3pPr>
            <a:lvl4pPr>
              <a:defRPr lang="en-US" sz="1349" dirty="0" smtClean="0">
                <a:solidFill>
                  <a:schemeClr val="tx1"/>
                </a:solidFill>
              </a:defRPr>
            </a:lvl4pPr>
            <a:lvl5pPr>
              <a:defRPr lang="en-US" sz="1349" dirty="0">
                <a:solidFill>
                  <a:schemeClr val="tx1"/>
                </a:solidFill>
              </a:defRPr>
            </a:lvl5pPr>
          </a:lstStyle>
          <a:p>
            <a:pPr lvl="0"/>
            <a:r>
              <a:rPr lang="da-DK" dirty="0"/>
              <a:t>[MONTH, 2018]</a:t>
            </a:r>
          </a:p>
        </p:txBody>
      </p:sp>
      <p:sp>
        <p:nvSpPr>
          <p:cNvPr id="35" name="SubTitle"/>
          <p:cNvSpPr>
            <a:spLocks noGrp="1"/>
          </p:cNvSpPr>
          <p:nvPr>
            <p:ph type="subTitle" idx="1" hasCustomPrompt="1"/>
          </p:nvPr>
        </p:nvSpPr>
        <p:spPr bwMode="gray">
          <a:xfrm>
            <a:off x="339240" y="4537455"/>
            <a:ext cx="3420251" cy="332443"/>
          </a:xfrm>
          <a:noFill/>
        </p:spPr>
        <p:txBody>
          <a:bodyPr wrap="square" lIns="0" rIns="0" bIns="0" anchor="t" anchorCtr="0">
            <a:normAutofit/>
          </a:bodyPr>
          <a:lstStyle>
            <a:lvl1pPr marL="0" marR="0" indent="0" algn="l" defTabSz="685595" rtl="0" eaLnBrk="1" fontAlgn="auto" latinLnBrk="0" hangingPunct="1">
              <a:lnSpc>
                <a:spcPct val="95000"/>
              </a:lnSpc>
              <a:spcBef>
                <a:spcPts val="0"/>
              </a:spcBef>
              <a:spcAft>
                <a:spcPts val="0"/>
              </a:spcAft>
              <a:buClrTx/>
              <a:buSzTx/>
              <a:buFont typeface="Arial" pitchFamily="34" charset="0"/>
              <a:buNone/>
              <a:tabLst/>
              <a:defRPr sz="788" b="1" cap="none" spc="225" baseline="0">
                <a:solidFill>
                  <a:schemeClr val="accent1"/>
                </a:solidFill>
                <a:latin typeface="+mj-lt"/>
                <a:ea typeface="+mn-ea"/>
                <a:cs typeface="Arial" panose="020B0604020202020204" pitchFamily="34" charset="0"/>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da-DK" dirty="0"/>
              <a:t>[Company </a:t>
            </a:r>
            <a:r>
              <a:rPr lang="da-DK" dirty="0" err="1"/>
              <a:t>overview</a:t>
            </a:r>
            <a:r>
              <a:rPr lang="da-DK" dirty="0"/>
              <a:t>]</a:t>
            </a:r>
          </a:p>
        </p:txBody>
      </p:sp>
      <p:sp>
        <p:nvSpPr>
          <p:cNvPr id="36" name="Title"/>
          <p:cNvSpPr>
            <a:spLocks noGrp="1"/>
          </p:cNvSpPr>
          <p:nvPr>
            <p:ph type="ctrTitle" hasCustomPrompt="1"/>
          </p:nvPr>
        </p:nvSpPr>
        <p:spPr bwMode="gray">
          <a:xfrm>
            <a:off x="339240" y="3214896"/>
            <a:ext cx="3420251" cy="1269232"/>
          </a:xfrm>
          <a:noFill/>
          <a:ln w="12700">
            <a:noFill/>
          </a:ln>
        </p:spPr>
        <p:txBody>
          <a:bodyPr vert="horz" wrap="none" lIns="0" tIns="0" rIns="0" bIns="0" anchor="b" anchorCtr="0">
            <a:noAutofit/>
          </a:bodyPr>
          <a:lstStyle>
            <a:lvl1pPr algn="l" rtl="0">
              <a:lnSpc>
                <a:spcPct val="95000"/>
              </a:lnSpc>
              <a:defRPr sz="2099" cap="all" spc="225" baseline="0">
                <a:solidFill>
                  <a:schemeClr val="bg1"/>
                </a:solidFill>
                <a:latin typeface="+mj-lt"/>
                <a:ea typeface="+mn-ea"/>
                <a:cs typeface="Arial" panose="020B0604020202020204" pitchFamily="34" charset="0"/>
              </a:defRPr>
            </a:lvl1pPr>
          </a:lstStyle>
          <a:p>
            <a:r>
              <a:rPr lang="da-DK" dirty="0"/>
              <a:t>[Materials</a:t>
            </a:r>
            <a:br>
              <a:rPr lang="da-DK" dirty="0"/>
            </a:br>
            <a:r>
              <a:rPr lang="da-DK" dirty="0"/>
              <a:t>for</a:t>
            </a:r>
            <a:br>
              <a:rPr lang="da-DK" dirty="0"/>
            </a:br>
            <a:r>
              <a:rPr lang="da-DK" dirty="0"/>
              <a:t>Discussion]</a:t>
            </a:r>
          </a:p>
        </p:txBody>
      </p:sp>
      <p:sp>
        <p:nvSpPr>
          <p:cNvPr id="37" name="SubTitle"/>
          <p:cNvSpPr txBox="1">
            <a:spLocks/>
          </p:cNvSpPr>
          <p:nvPr userDrawn="1"/>
        </p:nvSpPr>
        <p:spPr bwMode="gray">
          <a:xfrm>
            <a:off x="339241" y="3040472"/>
            <a:ext cx="1397667" cy="16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0" marR="0" indent="0" algn="l" defTabSz="914400" rtl="0" eaLnBrk="1" fontAlgn="auto" latinLnBrk="0" hangingPunct="1">
              <a:lnSpc>
                <a:spcPct val="95000"/>
              </a:lnSpc>
              <a:spcBef>
                <a:spcPts val="0"/>
              </a:spcBef>
              <a:spcAft>
                <a:spcPts val="0"/>
              </a:spcAft>
              <a:buClrTx/>
              <a:buSzTx/>
              <a:buFont typeface="Arial" pitchFamily="34" charset="0"/>
              <a:buNone/>
              <a:tabLst/>
              <a:defRPr sz="900" b="1" kern="1200" cap="all" spc="3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5000"/>
              </a:lnSpc>
              <a:spcBef>
                <a:spcPts val="605"/>
              </a:spcBef>
              <a:buFont typeface="Arial" pitchFamily="34" charset="0"/>
              <a:buNone/>
              <a:defRPr sz="1400" kern="1200">
                <a:solidFill>
                  <a:schemeClr val="tx1">
                    <a:tint val="75000"/>
                  </a:schemeClr>
                </a:solidFill>
                <a:latin typeface="+mn-lt"/>
                <a:ea typeface="+mn-ea"/>
                <a:cs typeface="+mn-cs"/>
              </a:defRPr>
            </a:lvl2pPr>
            <a:lvl3pPr marL="914400" indent="0" algn="ctr" defTabSz="914400" rtl="0" eaLnBrk="1" latinLnBrk="0" hangingPunct="1">
              <a:lnSpc>
                <a:spcPct val="95000"/>
              </a:lnSpc>
              <a:spcBef>
                <a:spcPts val="0"/>
              </a:spcBef>
              <a:buClr>
                <a:schemeClr val="accent4"/>
              </a:buClr>
              <a:buSzPct val="80000"/>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lnSpc>
                <a:spcPct val="95000"/>
              </a:lnSpc>
              <a:spcBef>
                <a:spcPts val="0"/>
              </a:spcBef>
              <a:buClr>
                <a:schemeClr val="tx1"/>
              </a:buClr>
              <a:buFont typeface="Credit Suisse Type Light"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5000"/>
              </a:lnSpc>
              <a:spcBef>
                <a:spcPts val="0"/>
              </a:spcBef>
              <a:buClr>
                <a:schemeClr val="tx1"/>
              </a:buClr>
              <a:buFont typeface="Credit Suisse Type Light"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rtl="0"/>
            <a:r>
              <a:rPr lang="da-DK" sz="675" dirty="0">
                <a:solidFill>
                  <a:schemeClr val="bg1"/>
                </a:solidFill>
                <a:latin typeface="+mj-lt"/>
              </a:rPr>
              <a:t>CONFIDENTIAL</a:t>
            </a:r>
          </a:p>
        </p:txBody>
      </p:sp>
      <p:cxnSp>
        <p:nvCxnSpPr>
          <p:cNvPr id="4" name="Straight Connector 3"/>
          <p:cNvCxnSpPr/>
          <p:nvPr userDrawn="1"/>
        </p:nvCxnSpPr>
        <p:spPr bwMode="auto">
          <a:xfrm>
            <a:off x="339242" y="6033643"/>
            <a:ext cx="8465518" cy="0"/>
          </a:xfrm>
          <a:prstGeom prst="line">
            <a:avLst/>
          </a:prstGeom>
          <a:solidFill>
            <a:schemeClr val="accent1"/>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10672" y="236777"/>
            <a:ext cx="1169246" cy="507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947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LYSHEET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798F495-05F9-417C-91A4-01CFCB9B7D9C}"/>
              </a:ext>
            </a:extLst>
          </p:cNvPr>
          <p:cNvGraphicFramePr>
            <a:graphicFrameLocks noChangeAspect="1"/>
          </p:cNvGraphicFramePr>
          <p:nvPr userDrawn="1">
            <p:custDataLst>
              <p:tags r:id="rId1"/>
            </p:custDataLst>
            <p:extLst>
              <p:ext uri="{D42A27DB-BD31-4B8C-83A1-F6EECF244321}">
                <p14:modId xmlns:p14="http://schemas.microsoft.com/office/powerpoint/2010/main" val="3739923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4798F495-05F9-417C-91A4-01CFCB9B7D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72223" name="ClientLogoHolder" descr="&lt;tags&gt;&lt;tag n=&quot;Visible&quot; v=&quot;False&quot; /&gt;&lt;/tags&gt;"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0639" y="273050"/>
            <a:ext cx="1047751" cy="514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0" y="794"/>
            <a:ext cx="9141620" cy="6856412"/>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p:cNvSpPr>
            <a:spLocks noGrp="1"/>
          </p:cNvSpPr>
          <p:nvPr>
            <p:ph type="subTitle" idx="1" hasCustomPrompt="1"/>
          </p:nvPr>
        </p:nvSpPr>
        <p:spPr bwMode="gray">
          <a:xfrm>
            <a:off x="339240" y="3693159"/>
            <a:ext cx="3334548" cy="332443"/>
          </a:xfrm>
          <a:noFill/>
        </p:spPr>
        <p:txBody>
          <a:bodyPr wrap="square" lIns="0" rIns="0" bIns="0" anchor="t" anchorCtr="0">
            <a:normAutofit/>
          </a:bodyPr>
          <a:lstStyle>
            <a:lvl1pPr marL="0" marR="0" indent="0" algn="l" defTabSz="685595" rtl="0" eaLnBrk="1" fontAlgn="auto" latinLnBrk="0" hangingPunct="1">
              <a:lnSpc>
                <a:spcPct val="95000"/>
              </a:lnSpc>
              <a:spcBef>
                <a:spcPts val="0"/>
              </a:spcBef>
              <a:spcAft>
                <a:spcPts val="0"/>
              </a:spcAft>
              <a:buClrTx/>
              <a:buSzTx/>
              <a:buFont typeface="Arial" pitchFamily="34" charset="0"/>
              <a:buNone/>
              <a:tabLst/>
              <a:defRPr sz="788" b="1" cap="all" spc="225" baseline="0">
                <a:solidFill>
                  <a:schemeClr val="accent1"/>
                </a:solidFill>
                <a:latin typeface="+mj-lt"/>
                <a:ea typeface="+mn-ea"/>
                <a:cs typeface="Arial" panose="020B0604020202020204" pitchFamily="34" charset="0"/>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da-DK" dirty="0"/>
              <a:t>[Subheading]</a:t>
            </a:r>
          </a:p>
        </p:txBody>
      </p:sp>
      <p:sp>
        <p:nvSpPr>
          <p:cNvPr id="13" name="Title"/>
          <p:cNvSpPr>
            <a:spLocks noGrp="1"/>
          </p:cNvSpPr>
          <p:nvPr>
            <p:ph type="ctrTitle" hasCustomPrompt="1"/>
          </p:nvPr>
        </p:nvSpPr>
        <p:spPr bwMode="gray">
          <a:xfrm>
            <a:off x="339240" y="2821922"/>
            <a:ext cx="3334548" cy="817911"/>
          </a:xfrm>
          <a:noFill/>
          <a:ln w="12700">
            <a:noFill/>
          </a:ln>
        </p:spPr>
        <p:txBody>
          <a:bodyPr vert="horz" wrap="none" lIns="0" tIns="0" rIns="0" bIns="0" anchor="b" anchorCtr="0">
            <a:noAutofit/>
          </a:bodyPr>
          <a:lstStyle>
            <a:lvl1pPr algn="l" rtl="0">
              <a:lnSpc>
                <a:spcPct val="95000"/>
              </a:lnSpc>
              <a:defRPr sz="2099" cap="all" spc="225" baseline="0">
                <a:solidFill>
                  <a:schemeClr val="bg1"/>
                </a:solidFill>
                <a:latin typeface="+mj-lt"/>
                <a:ea typeface="+mn-ea"/>
                <a:cs typeface="Arial" panose="020B0604020202020204" pitchFamily="34" charset="0"/>
              </a:defRPr>
            </a:lvl1pPr>
          </a:lstStyle>
          <a:p>
            <a:r>
              <a:rPr lang="da-DK" dirty="0"/>
              <a:t>[Flysheet</a:t>
            </a:r>
            <a:br>
              <a:rPr lang="da-DK" dirty="0"/>
            </a:br>
            <a:r>
              <a:rPr lang="da-DK" dirty="0"/>
              <a:t>Heading]</a:t>
            </a:r>
          </a:p>
        </p:txBody>
      </p:sp>
    </p:spTree>
    <p:extLst>
      <p:ext uri="{BB962C8B-B14F-4D97-AF65-F5344CB8AC3E}">
        <p14:creationId xmlns:p14="http://schemas.microsoft.com/office/powerpoint/2010/main" val="3807144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message statem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C833F90-A8B0-4DD1-9EAC-4FF3CF6A78D1}"/>
              </a:ext>
            </a:extLst>
          </p:cNvPr>
          <p:cNvGraphicFramePr>
            <a:graphicFrameLocks noChangeAspect="1"/>
          </p:cNvGraphicFramePr>
          <p:nvPr userDrawn="1">
            <p:custDataLst>
              <p:tags r:id="rId1"/>
            </p:custDataLst>
            <p:extLst>
              <p:ext uri="{D42A27DB-BD31-4B8C-83A1-F6EECF244321}">
                <p14:modId xmlns:p14="http://schemas.microsoft.com/office/powerpoint/2010/main" val="3876361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5" name="Object 4" hidden="1">
                        <a:extLst>
                          <a:ext uri="{FF2B5EF4-FFF2-40B4-BE49-F238E27FC236}">
                            <a16:creationId xmlns:a16="http://schemas.microsoft.com/office/drawing/2014/main" id="{5C833F90-A8B0-4DD1-9EAC-4FF3CF6A78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nchor="t" anchorCtr="0"/>
          <a:lstStyle>
            <a:lvl1pPr rtl="0">
              <a:defRPr>
                <a:latin typeface="+mj-lt"/>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7" name="MessageStatement"/>
          <p:cNvSpPr>
            <a:spLocks noGrp="1" noChangeArrowheads="1"/>
          </p:cNvSpPr>
          <p:nvPr>
            <p:ph type="subTitle" idx="23" hasCustomPrompt="1"/>
          </p:nvPr>
        </p:nvSpPr>
        <p:spPr>
          <a:xfrm>
            <a:off x="4" y="5997596"/>
            <a:ext cx="9143999" cy="266042"/>
          </a:xfrm>
          <a:prstGeom prst="rect">
            <a:avLst/>
          </a:prstGeom>
          <a:solidFill>
            <a:schemeClr val="accent1"/>
          </a:solidFill>
          <a:ln w="6350">
            <a:noFill/>
          </a:ln>
          <a:effectLst/>
        </p:spPr>
        <p:txBody>
          <a:bodyPr vert="horz" wrap="square" lIns="612000" tIns="55725" rIns="107163" bIns="55725" numCol="1" anchor="b" anchorCtr="0" compatLnSpc="1">
            <a:prstTxWarp prst="textNoShape">
              <a:avLst/>
            </a:prstTxWarp>
            <a:spAutoFit/>
          </a:bodyPr>
          <a:lstStyle>
            <a:lvl1pPr marL="0" indent="0" rtl="0">
              <a:buNone/>
              <a:defRPr lang="en-US" sz="1050" b="1" baseline="0" noProof="0" dirty="0" smtClean="0">
                <a:solidFill>
                  <a:schemeClr val="bg1"/>
                </a:solidFill>
                <a:latin typeface="+mn-lt"/>
                <a:ea typeface="+mn-ea"/>
                <a:cs typeface="+mn-cs"/>
              </a:defRPr>
            </a:lvl1pPr>
          </a:lstStyle>
          <a:p>
            <a:pPr lvl="0"/>
            <a:r>
              <a:rPr lang="da-DK" noProof="0" dirty="0"/>
              <a:t>Message Statement</a:t>
            </a:r>
          </a:p>
        </p:txBody>
      </p:sp>
      <p:sp>
        <p:nvSpPr>
          <p:cNvPr id="4" name="Text Placeholder 3"/>
          <p:cNvSpPr>
            <a:spLocks noGrp="1"/>
          </p:cNvSpPr>
          <p:nvPr>
            <p:ph type="body" sz="quarter" idx="24" hasCustomPrompt="1"/>
          </p:nvPr>
        </p:nvSpPr>
        <p:spPr>
          <a:xfrm>
            <a:off x="452324" y="6361232"/>
            <a:ext cx="7066901" cy="368215"/>
          </a:xfrm>
        </p:spPr>
        <p:txBody>
          <a:bodyPr tIns="0"/>
          <a:lstStyle>
            <a:lvl1pPr rtl="0">
              <a:lnSpc>
                <a:spcPct val="100000"/>
              </a:lnSpc>
              <a:spcBef>
                <a:spcPts val="0"/>
              </a:spcBef>
              <a:defRPr sz="600" b="0" baseline="0">
                <a:solidFill>
                  <a:schemeClr val="accent6"/>
                </a:solidFill>
                <a:latin typeface="+mn-lt"/>
              </a:defRPr>
            </a:lvl1pPr>
          </a:lstStyle>
          <a:p>
            <a:pPr lvl="0"/>
            <a:r>
              <a:rPr lang="da-DK" dirty="0"/>
              <a:t>Source:	</a:t>
            </a:r>
          </a:p>
          <a:p>
            <a:pPr lvl="0"/>
            <a:r>
              <a:rPr lang="da-DK" dirty="0"/>
              <a:t>Note:</a:t>
            </a:r>
          </a:p>
          <a:p>
            <a:pPr lvl="0"/>
            <a:r>
              <a:rPr lang="da-DK" dirty="0"/>
              <a:t>Footnote:</a:t>
            </a:r>
          </a:p>
        </p:txBody>
      </p:sp>
      <p:sp>
        <p:nvSpPr>
          <p:cNvPr id="8" name="Slide Number Placeholder 5"/>
          <p:cNvSpPr>
            <a:spLocks noGrp="1"/>
          </p:cNvSpPr>
          <p:nvPr>
            <p:ph type="sldNum" sz="quarter" idx="4"/>
          </p:nvPr>
        </p:nvSpPr>
        <p:spPr>
          <a:xfrm>
            <a:off x="8602137" y="6495489"/>
            <a:ext cx="436881" cy="176395"/>
          </a:xfrm>
          <a:prstGeom prst="rect">
            <a:avLst/>
          </a:prstGeom>
        </p:spPr>
        <p:txBody>
          <a:bodyPr anchor="ctr"/>
          <a:lstStyle>
            <a:lvl1pPr algn="ctr" rtl="0">
              <a:defRPr sz="900" b="0">
                <a:solidFill>
                  <a:schemeClr val="accent6"/>
                </a:solidFill>
                <a:latin typeface="+mn-lt"/>
              </a:defRPr>
            </a:lvl1pPr>
          </a:lstStyle>
          <a:p>
            <a:pPr>
              <a:buClr>
                <a:srgbClr val="FFFFFF"/>
              </a:buClr>
            </a:pPr>
            <a:fld id="{A5DADB4F-EA0A-4547-B6A7-8EB340355706}" type="slidenum">
              <a:rPr lang="da-DK" altLang="ja-JP" smtClean="0">
                <a:solidFill>
                  <a:srgbClr val="808080"/>
                </a:solidFill>
              </a:rPr>
              <a:pPr>
                <a:buClr>
                  <a:srgbClr val="FFFFFF"/>
                </a:buClr>
              </a:pPr>
              <a:t>‹nr.›</a:t>
            </a:fld>
            <a:endParaRPr lang="da-DK" altLang="ja-JP" dirty="0">
              <a:solidFill>
                <a:srgbClr val="808080"/>
              </a:solidFill>
            </a:endParaRPr>
          </a:p>
        </p:txBody>
      </p:sp>
    </p:spTree>
    <p:extLst>
      <p:ext uri="{BB962C8B-B14F-4D97-AF65-F5344CB8AC3E}">
        <p14:creationId xmlns:p14="http://schemas.microsoft.com/office/powerpoint/2010/main" val="404629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Quadrant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2DC904-A30E-4B88-B476-296888ECF263}"/>
              </a:ext>
            </a:extLst>
          </p:cNvPr>
          <p:cNvGraphicFramePr>
            <a:graphicFrameLocks noChangeAspect="1"/>
          </p:cNvGraphicFramePr>
          <p:nvPr userDrawn="1">
            <p:custDataLst>
              <p:tags r:id="rId1"/>
            </p:custDataLst>
            <p:extLst>
              <p:ext uri="{D42A27DB-BD31-4B8C-83A1-F6EECF244321}">
                <p14:modId xmlns:p14="http://schemas.microsoft.com/office/powerpoint/2010/main" val="2619246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4" name="Object 3" hidden="1">
                        <a:extLst>
                          <a:ext uri="{FF2B5EF4-FFF2-40B4-BE49-F238E27FC236}">
                            <a16:creationId xmlns:a16="http://schemas.microsoft.com/office/drawing/2014/main" id="{272DC904-A30E-4B88-B476-296888ECF2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nchor="t" anchorCtr="0"/>
          <a:lstStyle>
            <a:lvl1pPr rtl="0">
              <a:defRPr>
                <a:latin typeface="+mj-lt"/>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7" name="Text Placeholder 10"/>
          <p:cNvSpPr>
            <a:spLocks noGrp="1"/>
          </p:cNvSpPr>
          <p:nvPr>
            <p:ph type="body" sz="quarter" idx="11" hasCustomPrompt="1"/>
          </p:nvPr>
        </p:nvSpPr>
        <p:spPr>
          <a:xfrm>
            <a:off x="452920" y="1048798"/>
            <a:ext cx="3998433" cy="216000"/>
          </a:xfrm>
          <a:prstGeom prst="rect">
            <a:avLst/>
          </a:prstGeom>
          <a:solidFill>
            <a:schemeClr val="bg1"/>
          </a:solidFill>
          <a:effectLst>
            <a:outerShdw dist="12700" dir="5400000" algn="ctr" rotWithShape="0">
              <a:schemeClr val="accent1"/>
            </a:outerShdw>
          </a:effectLst>
        </p:spPr>
        <p:txBody>
          <a:bodyPr lIns="0" tIns="42865" rIns="0" bIns="42865" anchor="b" anchorCtr="0"/>
          <a:lstStyle>
            <a:lvl1pPr marL="0" indent="0" algn="l" rtl="0">
              <a:buNone/>
              <a:defRPr sz="1050" b="1" cap="none" baseline="0">
                <a:solidFill>
                  <a:schemeClr val="accent1"/>
                </a:solidFill>
                <a:latin typeface="+mn-lt"/>
              </a:defRPr>
            </a:lvl1pPr>
          </a:lstStyle>
          <a:p>
            <a:pPr lvl="0"/>
            <a:r>
              <a:rPr lang="da-DK" dirty="0"/>
              <a:t>Click to edit title</a:t>
            </a:r>
          </a:p>
        </p:txBody>
      </p:sp>
      <p:sp>
        <p:nvSpPr>
          <p:cNvPr id="8" name="Text Placeholder 10"/>
          <p:cNvSpPr>
            <a:spLocks noGrp="1"/>
          </p:cNvSpPr>
          <p:nvPr>
            <p:ph type="body" sz="quarter" idx="18" hasCustomPrompt="1"/>
          </p:nvPr>
        </p:nvSpPr>
        <p:spPr>
          <a:xfrm>
            <a:off x="452920" y="3363143"/>
            <a:ext cx="3998433" cy="216000"/>
          </a:xfrm>
          <a:prstGeom prst="rect">
            <a:avLst/>
          </a:prstGeom>
          <a:solidFill>
            <a:schemeClr val="bg1"/>
          </a:solidFill>
          <a:effectLst>
            <a:outerShdw dist="12700" dir="5400000" algn="ctr" rotWithShape="0">
              <a:schemeClr val="accent1"/>
            </a:outerShdw>
          </a:effectLst>
        </p:spPr>
        <p:txBody>
          <a:bodyPr lIns="0" tIns="42865" rIns="0" bIns="42865" anchor="b" anchorCtr="0"/>
          <a:lstStyle>
            <a:lvl1pPr marL="0" indent="0" algn="l" rtl="0">
              <a:buNone/>
              <a:defRPr sz="1050" b="1" cap="none" baseline="0">
                <a:solidFill>
                  <a:schemeClr val="accent1"/>
                </a:solidFill>
                <a:latin typeface="+mn-lt"/>
              </a:defRPr>
            </a:lvl1pPr>
          </a:lstStyle>
          <a:p>
            <a:pPr lvl="0"/>
            <a:r>
              <a:rPr lang="da-DK" dirty="0"/>
              <a:t>Click to edit title</a:t>
            </a:r>
          </a:p>
        </p:txBody>
      </p:sp>
      <p:sp>
        <p:nvSpPr>
          <p:cNvPr id="9" name="Text Placeholder 10"/>
          <p:cNvSpPr>
            <a:spLocks noGrp="1"/>
          </p:cNvSpPr>
          <p:nvPr>
            <p:ph type="body" sz="quarter" idx="20" hasCustomPrompt="1"/>
          </p:nvPr>
        </p:nvSpPr>
        <p:spPr>
          <a:xfrm>
            <a:off x="4703557" y="1048798"/>
            <a:ext cx="3998433" cy="216000"/>
          </a:xfrm>
          <a:prstGeom prst="rect">
            <a:avLst/>
          </a:prstGeom>
          <a:solidFill>
            <a:schemeClr val="bg1"/>
          </a:solidFill>
          <a:effectLst>
            <a:outerShdw dist="12700" dir="5400000" algn="ctr" rotWithShape="0">
              <a:schemeClr val="accent1"/>
            </a:outerShdw>
          </a:effectLst>
        </p:spPr>
        <p:txBody>
          <a:bodyPr lIns="0" tIns="42865" rIns="0" bIns="42865" anchor="b" anchorCtr="0"/>
          <a:lstStyle>
            <a:lvl1pPr marL="0" indent="0" algn="l" rtl="0">
              <a:buNone/>
              <a:defRPr sz="1050" b="1" cap="none" baseline="0">
                <a:solidFill>
                  <a:schemeClr val="accent1"/>
                </a:solidFill>
                <a:latin typeface="+mn-lt"/>
              </a:defRPr>
            </a:lvl1pPr>
          </a:lstStyle>
          <a:p>
            <a:pPr lvl="0"/>
            <a:r>
              <a:rPr lang="da-DK" dirty="0"/>
              <a:t>Click to edit title</a:t>
            </a:r>
          </a:p>
        </p:txBody>
      </p:sp>
      <p:sp>
        <p:nvSpPr>
          <p:cNvPr id="11" name="Text Placeholder 10"/>
          <p:cNvSpPr>
            <a:spLocks noGrp="1"/>
          </p:cNvSpPr>
          <p:nvPr>
            <p:ph type="body" sz="quarter" idx="22" hasCustomPrompt="1"/>
          </p:nvPr>
        </p:nvSpPr>
        <p:spPr>
          <a:xfrm>
            <a:off x="4703557" y="3363143"/>
            <a:ext cx="3998433" cy="216000"/>
          </a:xfrm>
          <a:prstGeom prst="rect">
            <a:avLst/>
          </a:prstGeom>
          <a:solidFill>
            <a:schemeClr val="bg1"/>
          </a:solidFill>
          <a:effectLst>
            <a:outerShdw dist="12700" dir="5400000" algn="ctr" rotWithShape="0">
              <a:schemeClr val="accent1"/>
            </a:outerShdw>
          </a:effectLst>
        </p:spPr>
        <p:txBody>
          <a:bodyPr lIns="0" tIns="42865" rIns="0" bIns="42865" anchor="b" anchorCtr="0"/>
          <a:lstStyle>
            <a:lvl1pPr marL="0" indent="0" algn="l" rtl="0">
              <a:buNone/>
              <a:defRPr sz="1050" b="1" cap="none" baseline="0">
                <a:solidFill>
                  <a:schemeClr val="accent1"/>
                </a:solidFill>
                <a:latin typeface="+mn-lt"/>
              </a:defRPr>
            </a:lvl1pPr>
          </a:lstStyle>
          <a:p>
            <a:pPr lvl="0"/>
            <a:r>
              <a:rPr lang="da-DK" dirty="0"/>
              <a:t>Click to edit title</a:t>
            </a:r>
          </a:p>
        </p:txBody>
      </p:sp>
      <p:sp>
        <p:nvSpPr>
          <p:cNvPr id="13" name="Segnaposto contenuto 12"/>
          <p:cNvSpPr>
            <a:spLocks noGrp="1"/>
          </p:cNvSpPr>
          <p:nvPr>
            <p:ph sz="quarter" idx="14" hasCustomPrompt="1"/>
          </p:nvPr>
        </p:nvSpPr>
        <p:spPr>
          <a:xfrm>
            <a:off x="457201" y="1264811"/>
            <a:ext cx="3994150" cy="2030853"/>
          </a:xfrm>
          <a:prstGeom prst="rect">
            <a:avLst/>
          </a:prstGeom>
        </p:spPr>
        <p:txBody>
          <a:bodyPr lIns="0" tIns="55725" rIns="0"/>
          <a:lstStyle>
            <a:lvl1pPr marL="160697"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1pPr>
            <a:lvl2pPr marL="321716" indent="-160150"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2pPr>
            <a:lvl3pPr marL="482089"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3pPr>
            <a:lvl4pPr marL="642785"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4pPr>
            <a:lvl5pPr marL="803482"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a:solidFill>
                  <a:schemeClr val="tx1"/>
                </a:solidFill>
                <a:latin typeface="+mn-lt"/>
                <a:ea typeface="+mn-ea"/>
                <a:cs typeface="Calibri" panose="020F0502020204030204" pitchFamily="34" charset="0"/>
              </a:defRPr>
            </a:lvl5pPr>
          </a:lstStyle>
          <a:p>
            <a:pPr lvl="0"/>
            <a:r>
              <a:rPr lang="da-DK" noProof="0" dirty="0" err="1"/>
              <a:t>Insert</a:t>
            </a:r>
            <a:r>
              <a:rPr lang="da-DK" noProof="0" dirty="0"/>
              <a:t> </a:t>
            </a:r>
            <a:r>
              <a:rPr lang="da-DK" noProof="0" dirty="0" err="1"/>
              <a:t>text</a:t>
            </a:r>
            <a:endParaRPr lang="da-DK" noProof="0" dirty="0"/>
          </a:p>
          <a:p>
            <a:pPr lvl="1"/>
            <a:r>
              <a:rPr lang="da-DK" noProof="0" dirty="0"/>
              <a:t>2° </a:t>
            </a:r>
            <a:r>
              <a:rPr lang="da-DK" noProof="0" dirty="0" err="1"/>
              <a:t>level</a:t>
            </a:r>
            <a:endParaRPr lang="da-DK" noProof="0" dirty="0"/>
          </a:p>
          <a:p>
            <a:pPr lvl="2"/>
            <a:r>
              <a:rPr lang="da-DK" noProof="0" dirty="0"/>
              <a:t>3° </a:t>
            </a:r>
            <a:r>
              <a:rPr lang="da-DK" noProof="0" dirty="0" err="1"/>
              <a:t>level</a:t>
            </a:r>
            <a:endParaRPr lang="da-DK" noProof="0" dirty="0"/>
          </a:p>
          <a:p>
            <a:pPr lvl="3"/>
            <a:r>
              <a:rPr lang="da-DK" noProof="0" dirty="0"/>
              <a:t>4° </a:t>
            </a:r>
            <a:r>
              <a:rPr lang="da-DK" noProof="0" dirty="0" err="1"/>
              <a:t>level</a:t>
            </a:r>
            <a:endParaRPr lang="da-DK" noProof="0" dirty="0"/>
          </a:p>
          <a:p>
            <a:pPr lvl="4"/>
            <a:r>
              <a:rPr lang="da-DK" noProof="0" dirty="0"/>
              <a:t>5° </a:t>
            </a:r>
            <a:r>
              <a:rPr lang="da-DK" noProof="0" dirty="0" err="1"/>
              <a:t>level</a:t>
            </a:r>
            <a:endParaRPr lang="da-DK" noProof="0" dirty="0"/>
          </a:p>
        </p:txBody>
      </p:sp>
      <p:sp>
        <p:nvSpPr>
          <p:cNvPr id="14" name="Segnaposto contenuto 12"/>
          <p:cNvSpPr>
            <a:spLocks noGrp="1"/>
          </p:cNvSpPr>
          <p:nvPr>
            <p:ph sz="quarter" idx="24" hasCustomPrompt="1"/>
          </p:nvPr>
        </p:nvSpPr>
        <p:spPr>
          <a:xfrm>
            <a:off x="4694238" y="1264811"/>
            <a:ext cx="3994150" cy="2030853"/>
          </a:xfrm>
          <a:prstGeom prst="rect">
            <a:avLst/>
          </a:prstGeom>
        </p:spPr>
        <p:txBody>
          <a:bodyPr lIns="0" tIns="55725" rIns="0"/>
          <a:lstStyle>
            <a:lvl1pPr marL="160697"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1pPr>
            <a:lvl2pPr marL="321716" indent="-160150"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2pPr>
            <a:lvl3pPr marL="482089"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3pPr>
            <a:lvl4pPr marL="642785"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4pPr>
            <a:lvl5pPr marL="803482"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a:solidFill>
                  <a:schemeClr val="tx1"/>
                </a:solidFill>
                <a:latin typeface="+mn-lt"/>
                <a:ea typeface="+mn-ea"/>
                <a:cs typeface="Calibri" panose="020F0502020204030204" pitchFamily="34" charset="0"/>
              </a:defRPr>
            </a:lvl5pPr>
          </a:lstStyle>
          <a:p>
            <a:pPr lvl="0"/>
            <a:r>
              <a:rPr lang="da-DK" noProof="0" dirty="0" err="1"/>
              <a:t>Insert</a:t>
            </a:r>
            <a:r>
              <a:rPr lang="da-DK" noProof="0" dirty="0"/>
              <a:t> </a:t>
            </a:r>
            <a:r>
              <a:rPr lang="da-DK" noProof="0" dirty="0" err="1"/>
              <a:t>text</a:t>
            </a:r>
            <a:endParaRPr lang="da-DK" noProof="0" dirty="0"/>
          </a:p>
          <a:p>
            <a:pPr lvl="1"/>
            <a:r>
              <a:rPr lang="da-DK" noProof="0" dirty="0"/>
              <a:t>2° </a:t>
            </a:r>
            <a:r>
              <a:rPr lang="da-DK" noProof="0" dirty="0" err="1"/>
              <a:t>level</a:t>
            </a:r>
            <a:endParaRPr lang="da-DK" noProof="0" dirty="0"/>
          </a:p>
          <a:p>
            <a:pPr lvl="2"/>
            <a:r>
              <a:rPr lang="da-DK" noProof="0" dirty="0"/>
              <a:t>3° </a:t>
            </a:r>
            <a:r>
              <a:rPr lang="da-DK" noProof="0" dirty="0" err="1"/>
              <a:t>level</a:t>
            </a:r>
            <a:endParaRPr lang="da-DK" noProof="0" dirty="0"/>
          </a:p>
          <a:p>
            <a:pPr lvl="3"/>
            <a:r>
              <a:rPr lang="da-DK" noProof="0" dirty="0"/>
              <a:t>4° </a:t>
            </a:r>
            <a:r>
              <a:rPr lang="da-DK" noProof="0" dirty="0" err="1"/>
              <a:t>level</a:t>
            </a:r>
            <a:endParaRPr lang="da-DK" noProof="0" dirty="0"/>
          </a:p>
          <a:p>
            <a:pPr lvl="4"/>
            <a:r>
              <a:rPr lang="da-DK" noProof="0" dirty="0"/>
              <a:t>5° </a:t>
            </a:r>
            <a:r>
              <a:rPr lang="da-DK" noProof="0" dirty="0" err="1"/>
              <a:t>level</a:t>
            </a:r>
            <a:endParaRPr lang="da-DK" noProof="0" dirty="0"/>
          </a:p>
        </p:txBody>
      </p:sp>
      <p:sp>
        <p:nvSpPr>
          <p:cNvPr id="15" name="Segnaposto contenuto 12"/>
          <p:cNvSpPr>
            <a:spLocks noGrp="1"/>
          </p:cNvSpPr>
          <p:nvPr>
            <p:ph sz="quarter" idx="25" hasCustomPrompt="1"/>
          </p:nvPr>
        </p:nvSpPr>
        <p:spPr>
          <a:xfrm>
            <a:off x="457201" y="3587765"/>
            <a:ext cx="3994150" cy="2030853"/>
          </a:xfrm>
          <a:prstGeom prst="rect">
            <a:avLst/>
          </a:prstGeom>
        </p:spPr>
        <p:txBody>
          <a:bodyPr lIns="0" tIns="55725" rIns="0"/>
          <a:lstStyle>
            <a:lvl1pPr marL="160697"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1pPr>
            <a:lvl2pPr marL="321716" indent="-160150"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2pPr>
            <a:lvl3pPr marL="482089"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3pPr>
            <a:lvl4pPr marL="642785"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4pPr>
            <a:lvl5pPr marL="803482"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a:solidFill>
                  <a:schemeClr val="tx1"/>
                </a:solidFill>
                <a:latin typeface="+mn-lt"/>
                <a:ea typeface="+mn-ea"/>
                <a:cs typeface="Calibri" panose="020F0502020204030204" pitchFamily="34" charset="0"/>
              </a:defRPr>
            </a:lvl5pPr>
          </a:lstStyle>
          <a:p>
            <a:pPr lvl="0"/>
            <a:r>
              <a:rPr lang="da-DK" noProof="0" dirty="0" err="1"/>
              <a:t>Insert</a:t>
            </a:r>
            <a:r>
              <a:rPr lang="da-DK" noProof="0" dirty="0"/>
              <a:t> </a:t>
            </a:r>
            <a:r>
              <a:rPr lang="da-DK" noProof="0" dirty="0" err="1"/>
              <a:t>text</a:t>
            </a:r>
            <a:endParaRPr lang="da-DK" noProof="0" dirty="0"/>
          </a:p>
          <a:p>
            <a:pPr lvl="1"/>
            <a:r>
              <a:rPr lang="da-DK" noProof="0" dirty="0"/>
              <a:t>2° </a:t>
            </a:r>
            <a:r>
              <a:rPr lang="da-DK" noProof="0" dirty="0" err="1"/>
              <a:t>level</a:t>
            </a:r>
            <a:endParaRPr lang="da-DK" noProof="0" dirty="0"/>
          </a:p>
          <a:p>
            <a:pPr lvl="2"/>
            <a:r>
              <a:rPr lang="da-DK" noProof="0" dirty="0"/>
              <a:t>3° </a:t>
            </a:r>
            <a:r>
              <a:rPr lang="da-DK" noProof="0" dirty="0" err="1"/>
              <a:t>level</a:t>
            </a:r>
            <a:endParaRPr lang="da-DK" noProof="0" dirty="0"/>
          </a:p>
          <a:p>
            <a:pPr lvl="3"/>
            <a:r>
              <a:rPr lang="da-DK" noProof="0" dirty="0"/>
              <a:t>4° </a:t>
            </a:r>
            <a:r>
              <a:rPr lang="da-DK" noProof="0" dirty="0" err="1"/>
              <a:t>level</a:t>
            </a:r>
            <a:endParaRPr lang="da-DK" noProof="0" dirty="0"/>
          </a:p>
          <a:p>
            <a:pPr lvl="4"/>
            <a:r>
              <a:rPr lang="da-DK" noProof="0" dirty="0"/>
              <a:t>5° </a:t>
            </a:r>
            <a:r>
              <a:rPr lang="da-DK" noProof="0" dirty="0" err="1"/>
              <a:t>level</a:t>
            </a:r>
            <a:endParaRPr lang="da-DK" noProof="0" dirty="0"/>
          </a:p>
        </p:txBody>
      </p:sp>
      <p:sp>
        <p:nvSpPr>
          <p:cNvPr id="16" name="Segnaposto contenuto 12"/>
          <p:cNvSpPr>
            <a:spLocks noGrp="1"/>
          </p:cNvSpPr>
          <p:nvPr>
            <p:ph sz="quarter" idx="26" hasCustomPrompt="1"/>
          </p:nvPr>
        </p:nvSpPr>
        <p:spPr>
          <a:xfrm>
            <a:off x="4694238" y="3587765"/>
            <a:ext cx="3994150" cy="2030853"/>
          </a:xfrm>
          <a:prstGeom prst="rect">
            <a:avLst/>
          </a:prstGeom>
        </p:spPr>
        <p:txBody>
          <a:bodyPr lIns="0" tIns="55725" rIns="0"/>
          <a:lstStyle>
            <a:lvl1pPr marL="160697"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1pPr>
            <a:lvl2pPr marL="321716" indent="-160150"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2pPr>
            <a:lvl3pPr marL="482089"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3pPr>
            <a:lvl4pPr marL="642785"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4pPr>
            <a:lvl5pPr marL="803482"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a:solidFill>
                  <a:schemeClr val="tx1"/>
                </a:solidFill>
                <a:latin typeface="+mn-lt"/>
                <a:ea typeface="+mn-ea"/>
                <a:cs typeface="Calibri" panose="020F0502020204030204" pitchFamily="34" charset="0"/>
              </a:defRPr>
            </a:lvl5pPr>
          </a:lstStyle>
          <a:p>
            <a:pPr lvl="0"/>
            <a:r>
              <a:rPr lang="da-DK" noProof="0" dirty="0" err="1"/>
              <a:t>Insert</a:t>
            </a:r>
            <a:r>
              <a:rPr lang="da-DK" noProof="0" dirty="0"/>
              <a:t> </a:t>
            </a:r>
            <a:r>
              <a:rPr lang="da-DK" noProof="0" dirty="0" err="1"/>
              <a:t>text</a:t>
            </a:r>
            <a:endParaRPr lang="da-DK" noProof="0" dirty="0"/>
          </a:p>
          <a:p>
            <a:pPr lvl="1"/>
            <a:r>
              <a:rPr lang="da-DK" noProof="0" dirty="0"/>
              <a:t>2° </a:t>
            </a:r>
            <a:r>
              <a:rPr lang="da-DK" noProof="0" dirty="0" err="1"/>
              <a:t>level</a:t>
            </a:r>
            <a:endParaRPr lang="da-DK" noProof="0" dirty="0"/>
          </a:p>
          <a:p>
            <a:pPr lvl="2"/>
            <a:r>
              <a:rPr lang="da-DK" noProof="0" dirty="0"/>
              <a:t>3° </a:t>
            </a:r>
            <a:r>
              <a:rPr lang="da-DK" noProof="0" dirty="0" err="1"/>
              <a:t>level</a:t>
            </a:r>
            <a:endParaRPr lang="da-DK" noProof="0" dirty="0"/>
          </a:p>
          <a:p>
            <a:pPr lvl="3"/>
            <a:r>
              <a:rPr lang="da-DK" noProof="0" dirty="0"/>
              <a:t>4° </a:t>
            </a:r>
            <a:r>
              <a:rPr lang="da-DK" noProof="0" dirty="0" err="1"/>
              <a:t>level</a:t>
            </a:r>
            <a:endParaRPr lang="da-DK" noProof="0" dirty="0"/>
          </a:p>
          <a:p>
            <a:pPr lvl="4"/>
            <a:r>
              <a:rPr lang="da-DK" noProof="0" dirty="0"/>
              <a:t>5° </a:t>
            </a:r>
            <a:r>
              <a:rPr lang="da-DK" noProof="0" dirty="0" err="1"/>
              <a:t>level</a:t>
            </a:r>
            <a:endParaRPr lang="da-DK" noProof="0" dirty="0"/>
          </a:p>
        </p:txBody>
      </p:sp>
      <p:sp>
        <p:nvSpPr>
          <p:cNvPr id="17" name="MessageStatement"/>
          <p:cNvSpPr>
            <a:spLocks noGrp="1" noChangeArrowheads="1"/>
          </p:cNvSpPr>
          <p:nvPr>
            <p:ph type="subTitle" idx="23" hasCustomPrompt="1"/>
          </p:nvPr>
        </p:nvSpPr>
        <p:spPr>
          <a:xfrm>
            <a:off x="4" y="5997596"/>
            <a:ext cx="9143999" cy="266042"/>
          </a:xfrm>
          <a:prstGeom prst="rect">
            <a:avLst/>
          </a:prstGeom>
          <a:solidFill>
            <a:schemeClr val="accent1"/>
          </a:solidFill>
          <a:ln w="6350">
            <a:noFill/>
          </a:ln>
          <a:effectLst/>
        </p:spPr>
        <p:txBody>
          <a:bodyPr vert="horz" wrap="square" lIns="612000" tIns="55725" rIns="107163" bIns="55725" numCol="1" anchor="b" anchorCtr="0" compatLnSpc="1">
            <a:prstTxWarp prst="textNoShape">
              <a:avLst/>
            </a:prstTxWarp>
            <a:spAutoFit/>
          </a:bodyPr>
          <a:lstStyle>
            <a:lvl1pPr marL="0" indent="0" rtl="0">
              <a:buNone/>
              <a:defRPr lang="en-US" sz="1050" b="1" noProof="0" dirty="0" smtClean="0">
                <a:solidFill>
                  <a:schemeClr val="bg1"/>
                </a:solidFill>
                <a:latin typeface="+mn-lt"/>
                <a:ea typeface="+mn-ea"/>
                <a:cs typeface="+mn-cs"/>
              </a:defRPr>
            </a:lvl1pPr>
          </a:lstStyle>
          <a:p>
            <a:pPr lvl="0"/>
            <a:r>
              <a:rPr lang="da-DK" noProof="0" dirty="0"/>
              <a:t>Message statement</a:t>
            </a:r>
          </a:p>
        </p:txBody>
      </p:sp>
      <p:sp>
        <p:nvSpPr>
          <p:cNvPr id="18" name="Text Placeholder 3"/>
          <p:cNvSpPr>
            <a:spLocks noGrp="1"/>
          </p:cNvSpPr>
          <p:nvPr>
            <p:ph type="body" sz="quarter" idx="27" hasCustomPrompt="1"/>
          </p:nvPr>
        </p:nvSpPr>
        <p:spPr>
          <a:xfrm>
            <a:off x="452324" y="6361232"/>
            <a:ext cx="7066901" cy="368215"/>
          </a:xfrm>
        </p:spPr>
        <p:txBody>
          <a:bodyPr tIns="0"/>
          <a:lstStyle>
            <a:lvl1pPr rtl="0">
              <a:lnSpc>
                <a:spcPct val="100000"/>
              </a:lnSpc>
              <a:spcBef>
                <a:spcPts val="0"/>
              </a:spcBef>
              <a:defRPr sz="600" b="0" baseline="0">
                <a:solidFill>
                  <a:schemeClr val="accent6"/>
                </a:solidFill>
                <a:latin typeface="+mn-lt"/>
              </a:defRPr>
            </a:lvl1pPr>
          </a:lstStyle>
          <a:p>
            <a:pPr lvl="0"/>
            <a:r>
              <a:rPr lang="da-DK" dirty="0"/>
              <a:t>Source:	</a:t>
            </a:r>
          </a:p>
          <a:p>
            <a:pPr lvl="0"/>
            <a:r>
              <a:rPr lang="da-DK" dirty="0"/>
              <a:t>Note:</a:t>
            </a:r>
          </a:p>
          <a:p>
            <a:pPr lvl="0"/>
            <a:r>
              <a:rPr lang="da-DK" dirty="0"/>
              <a:t>Footnote:</a:t>
            </a:r>
          </a:p>
        </p:txBody>
      </p:sp>
      <p:sp>
        <p:nvSpPr>
          <p:cNvPr id="20" name="Slide Number Placeholder 5"/>
          <p:cNvSpPr>
            <a:spLocks noGrp="1"/>
          </p:cNvSpPr>
          <p:nvPr>
            <p:ph type="sldNum" sz="quarter" idx="4"/>
          </p:nvPr>
        </p:nvSpPr>
        <p:spPr>
          <a:xfrm>
            <a:off x="8602137" y="6495489"/>
            <a:ext cx="436881" cy="176395"/>
          </a:xfrm>
          <a:prstGeom prst="rect">
            <a:avLst/>
          </a:prstGeom>
        </p:spPr>
        <p:txBody>
          <a:bodyPr anchor="ctr"/>
          <a:lstStyle>
            <a:lvl1pPr algn="ctr" rtl="0">
              <a:defRPr sz="900" b="0">
                <a:solidFill>
                  <a:schemeClr val="accent6"/>
                </a:solidFill>
                <a:latin typeface="+mn-lt"/>
              </a:defRPr>
            </a:lvl1pPr>
          </a:lstStyle>
          <a:p>
            <a:pPr>
              <a:buClr>
                <a:srgbClr val="FFFFFF"/>
              </a:buClr>
            </a:pPr>
            <a:fld id="{A5DADB4F-EA0A-4547-B6A7-8EB340355706}" type="slidenum">
              <a:rPr lang="da-DK" altLang="ja-JP" smtClean="0">
                <a:solidFill>
                  <a:srgbClr val="808080"/>
                </a:solidFill>
              </a:rPr>
              <a:pPr>
                <a:buClr>
                  <a:srgbClr val="FFFFFF"/>
                </a:buClr>
              </a:pPr>
              <a:t>‹nr.›</a:t>
            </a:fld>
            <a:endParaRPr lang="da-DK" altLang="ja-JP" dirty="0">
              <a:solidFill>
                <a:srgbClr val="808080"/>
              </a:solidFill>
            </a:endParaRPr>
          </a:p>
        </p:txBody>
      </p:sp>
    </p:spTree>
    <p:extLst>
      <p:ext uri="{BB962C8B-B14F-4D97-AF65-F5344CB8AC3E}">
        <p14:creationId xmlns:p14="http://schemas.microsoft.com/office/powerpoint/2010/main" val="1075049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B716A75-78B2-4B2C-8C1B-5CBE1A0481B7}"/>
              </a:ext>
            </a:extLst>
          </p:cNvPr>
          <p:cNvGraphicFramePr>
            <a:graphicFrameLocks noChangeAspect="1"/>
          </p:cNvGraphicFramePr>
          <p:nvPr userDrawn="1">
            <p:custDataLst>
              <p:tags r:id="rId1"/>
            </p:custDataLst>
            <p:extLst>
              <p:ext uri="{D42A27DB-BD31-4B8C-83A1-F6EECF244321}">
                <p14:modId xmlns:p14="http://schemas.microsoft.com/office/powerpoint/2010/main" val="340229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5" name="Object 4" hidden="1">
                        <a:extLst>
                          <a:ext uri="{FF2B5EF4-FFF2-40B4-BE49-F238E27FC236}">
                            <a16:creationId xmlns:a16="http://schemas.microsoft.com/office/drawing/2014/main" id="{0B716A75-78B2-4B2C-8C1B-5CBE1A0481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nchor="t" anchorCtr="0"/>
          <a:lstStyle>
            <a:lvl1pPr rtl="0">
              <a:defRPr>
                <a:latin typeface="+mj-lt"/>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4" name="Text Placeholder 3"/>
          <p:cNvSpPr>
            <a:spLocks noGrp="1"/>
          </p:cNvSpPr>
          <p:nvPr>
            <p:ph type="body" sz="quarter" idx="24" hasCustomPrompt="1"/>
          </p:nvPr>
        </p:nvSpPr>
        <p:spPr>
          <a:xfrm>
            <a:off x="452324" y="6361232"/>
            <a:ext cx="7066901" cy="368215"/>
          </a:xfrm>
        </p:spPr>
        <p:txBody>
          <a:bodyPr tIns="0"/>
          <a:lstStyle>
            <a:lvl1pPr rtl="0">
              <a:lnSpc>
                <a:spcPct val="100000"/>
              </a:lnSpc>
              <a:spcBef>
                <a:spcPts val="0"/>
              </a:spcBef>
              <a:defRPr sz="600" b="0" baseline="0">
                <a:solidFill>
                  <a:schemeClr val="accent6"/>
                </a:solidFill>
                <a:latin typeface="+mn-lt"/>
              </a:defRPr>
            </a:lvl1pPr>
          </a:lstStyle>
          <a:p>
            <a:pPr lvl="0"/>
            <a:r>
              <a:rPr lang="da-DK" dirty="0"/>
              <a:t>Source:	</a:t>
            </a:r>
          </a:p>
          <a:p>
            <a:pPr lvl="0"/>
            <a:r>
              <a:rPr lang="da-DK" dirty="0"/>
              <a:t>Note:</a:t>
            </a:r>
          </a:p>
          <a:p>
            <a:pPr lvl="0"/>
            <a:r>
              <a:rPr lang="da-DK" dirty="0"/>
              <a:t>Footnote:</a:t>
            </a:r>
          </a:p>
        </p:txBody>
      </p:sp>
      <p:sp>
        <p:nvSpPr>
          <p:cNvPr id="6" name="Slide Number Placeholder 5"/>
          <p:cNvSpPr>
            <a:spLocks noGrp="1"/>
          </p:cNvSpPr>
          <p:nvPr>
            <p:ph type="sldNum" sz="quarter" idx="4"/>
          </p:nvPr>
        </p:nvSpPr>
        <p:spPr>
          <a:xfrm>
            <a:off x="8602137" y="6495489"/>
            <a:ext cx="436881" cy="176395"/>
          </a:xfrm>
          <a:prstGeom prst="rect">
            <a:avLst/>
          </a:prstGeom>
        </p:spPr>
        <p:txBody>
          <a:bodyPr anchor="ctr"/>
          <a:lstStyle>
            <a:lvl1pPr algn="ctr" rtl="0">
              <a:defRPr sz="900" b="0">
                <a:solidFill>
                  <a:schemeClr val="accent6"/>
                </a:solidFill>
                <a:latin typeface="+mn-lt"/>
              </a:defRPr>
            </a:lvl1pPr>
          </a:lstStyle>
          <a:p>
            <a:pPr>
              <a:buClr>
                <a:srgbClr val="FFFFFF"/>
              </a:buClr>
            </a:pPr>
            <a:fld id="{A5DADB4F-EA0A-4547-B6A7-8EB340355706}" type="slidenum">
              <a:rPr lang="da-DK" altLang="ja-JP" smtClean="0">
                <a:solidFill>
                  <a:srgbClr val="808080"/>
                </a:solidFill>
              </a:rPr>
              <a:pPr>
                <a:buClr>
                  <a:srgbClr val="FFFFFF"/>
                </a:buClr>
              </a:pPr>
              <a:t>‹nr.›</a:t>
            </a:fld>
            <a:endParaRPr lang="da-DK" altLang="ja-JP" dirty="0">
              <a:solidFill>
                <a:srgbClr val="808080"/>
              </a:solidFill>
            </a:endParaRPr>
          </a:p>
        </p:txBody>
      </p:sp>
    </p:spTree>
    <p:extLst>
      <p:ext uri="{BB962C8B-B14F-4D97-AF65-F5344CB8AC3E}">
        <p14:creationId xmlns:p14="http://schemas.microsoft.com/office/powerpoint/2010/main" val="3300294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lum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8B9431C-FD74-4362-A3AB-24F4EC57D33A}"/>
              </a:ext>
            </a:extLst>
          </p:cNvPr>
          <p:cNvGraphicFramePr>
            <a:graphicFrameLocks noChangeAspect="1"/>
          </p:cNvGraphicFramePr>
          <p:nvPr userDrawn="1">
            <p:custDataLst>
              <p:tags r:id="rId1"/>
            </p:custDataLst>
            <p:extLst>
              <p:ext uri="{D42A27DB-BD31-4B8C-83A1-F6EECF244321}">
                <p14:modId xmlns:p14="http://schemas.microsoft.com/office/powerpoint/2010/main" val="2073054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4" name="Object 3" hidden="1">
                        <a:extLst>
                          <a:ext uri="{FF2B5EF4-FFF2-40B4-BE49-F238E27FC236}">
                            <a16:creationId xmlns:a16="http://schemas.microsoft.com/office/drawing/2014/main" id="{B8B9431C-FD74-4362-A3AB-24F4EC57D3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nchor="t" anchorCtr="0"/>
          <a:lstStyle>
            <a:lvl1pPr rtl="0">
              <a:defRPr>
                <a:latin typeface="+mj-lt"/>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8" name="Text Placeholder 10"/>
          <p:cNvSpPr>
            <a:spLocks noGrp="1"/>
          </p:cNvSpPr>
          <p:nvPr>
            <p:ph type="body" sz="quarter" idx="11" hasCustomPrompt="1"/>
          </p:nvPr>
        </p:nvSpPr>
        <p:spPr>
          <a:xfrm>
            <a:off x="452920" y="1048798"/>
            <a:ext cx="3998433" cy="216000"/>
          </a:xfrm>
          <a:prstGeom prst="rect">
            <a:avLst/>
          </a:prstGeom>
          <a:solidFill>
            <a:schemeClr val="bg1"/>
          </a:solidFill>
          <a:effectLst>
            <a:outerShdw dist="12700" dir="5400000" algn="ctr" rotWithShape="0">
              <a:schemeClr val="accent1"/>
            </a:outerShdw>
          </a:effectLst>
        </p:spPr>
        <p:txBody>
          <a:bodyPr lIns="0" tIns="42865" rIns="0" bIns="42865" anchor="b" anchorCtr="0"/>
          <a:lstStyle>
            <a:lvl1pPr marL="0" indent="0" algn="l" rtl="0">
              <a:buNone/>
              <a:defRPr sz="1050" b="1" cap="none" baseline="0">
                <a:solidFill>
                  <a:schemeClr val="accent1"/>
                </a:solidFill>
                <a:latin typeface="+mn-lt"/>
              </a:defRPr>
            </a:lvl1pPr>
          </a:lstStyle>
          <a:p>
            <a:pPr lvl="0"/>
            <a:r>
              <a:rPr lang="da-DK" dirty="0"/>
              <a:t>Click to edit title</a:t>
            </a:r>
          </a:p>
        </p:txBody>
      </p:sp>
      <p:sp>
        <p:nvSpPr>
          <p:cNvPr id="9" name="Text Placeholder 10"/>
          <p:cNvSpPr>
            <a:spLocks noGrp="1"/>
          </p:cNvSpPr>
          <p:nvPr>
            <p:ph type="body" sz="quarter" idx="20" hasCustomPrompt="1"/>
          </p:nvPr>
        </p:nvSpPr>
        <p:spPr>
          <a:xfrm>
            <a:off x="4703557" y="1048798"/>
            <a:ext cx="3998433" cy="216000"/>
          </a:xfrm>
          <a:prstGeom prst="rect">
            <a:avLst/>
          </a:prstGeom>
          <a:solidFill>
            <a:schemeClr val="bg1"/>
          </a:solidFill>
          <a:effectLst>
            <a:outerShdw dist="12700" dir="5400000" algn="ctr" rotWithShape="0">
              <a:schemeClr val="accent1"/>
            </a:outerShdw>
          </a:effectLst>
        </p:spPr>
        <p:txBody>
          <a:bodyPr lIns="0" tIns="42865" rIns="0" bIns="42865" anchor="b" anchorCtr="0"/>
          <a:lstStyle>
            <a:lvl1pPr marL="0" indent="0" algn="l" rtl="0">
              <a:buNone/>
              <a:defRPr sz="1050" b="1" cap="none" baseline="0">
                <a:solidFill>
                  <a:schemeClr val="accent1"/>
                </a:solidFill>
                <a:latin typeface="+mn-lt"/>
              </a:defRPr>
            </a:lvl1pPr>
          </a:lstStyle>
          <a:p>
            <a:pPr lvl="0"/>
            <a:r>
              <a:rPr lang="da-DK" dirty="0"/>
              <a:t>Click to edit title</a:t>
            </a:r>
          </a:p>
        </p:txBody>
      </p:sp>
      <p:sp>
        <p:nvSpPr>
          <p:cNvPr id="11" name="Segnaposto contenuto 12"/>
          <p:cNvSpPr>
            <a:spLocks noGrp="1"/>
          </p:cNvSpPr>
          <p:nvPr>
            <p:ph sz="quarter" idx="14" hasCustomPrompt="1"/>
          </p:nvPr>
        </p:nvSpPr>
        <p:spPr>
          <a:xfrm>
            <a:off x="457201" y="1264797"/>
            <a:ext cx="3994150" cy="4250786"/>
          </a:xfrm>
          <a:prstGeom prst="rect">
            <a:avLst/>
          </a:prstGeom>
        </p:spPr>
        <p:txBody>
          <a:bodyPr lIns="0" tIns="55725" rIns="0"/>
          <a:lstStyle>
            <a:lvl1pPr marL="160697"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1pPr>
            <a:lvl2pPr marL="321716" indent="-160150"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2pPr>
            <a:lvl3pPr marL="482089"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3pPr>
            <a:lvl4pPr marL="642785"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4pPr>
            <a:lvl5pPr marL="803482"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a:solidFill>
                  <a:schemeClr val="tx1"/>
                </a:solidFill>
                <a:latin typeface="+mn-lt"/>
                <a:ea typeface="+mn-ea"/>
                <a:cs typeface="Calibri" panose="020F0502020204030204" pitchFamily="34" charset="0"/>
              </a:defRPr>
            </a:lvl5pPr>
          </a:lstStyle>
          <a:p>
            <a:pPr lvl="0"/>
            <a:r>
              <a:rPr lang="da-DK" noProof="0" dirty="0" err="1"/>
              <a:t>Insert</a:t>
            </a:r>
            <a:r>
              <a:rPr lang="da-DK" noProof="0" dirty="0"/>
              <a:t> </a:t>
            </a:r>
            <a:r>
              <a:rPr lang="da-DK" noProof="0" dirty="0" err="1"/>
              <a:t>text</a:t>
            </a:r>
            <a:endParaRPr lang="da-DK" noProof="0" dirty="0"/>
          </a:p>
          <a:p>
            <a:pPr lvl="1"/>
            <a:r>
              <a:rPr lang="da-DK" noProof="0" dirty="0"/>
              <a:t>2° </a:t>
            </a:r>
            <a:r>
              <a:rPr lang="da-DK" noProof="0" dirty="0" err="1"/>
              <a:t>level</a:t>
            </a:r>
            <a:endParaRPr lang="da-DK" noProof="0" dirty="0"/>
          </a:p>
          <a:p>
            <a:pPr lvl="2"/>
            <a:r>
              <a:rPr lang="da-DK" noProof="0" dirty="0"/>
              <a:t>3° </a:t>
            </a:r>
            <a:r>
              <a:rPr lang="da-DK" noProof="0" dirty="0" err="1"/>
              <a:t>level</a:t>
            </a:r>
            <a:endParaRPr lang="da-DK" noProof="0" dirty="0"/>
          </a:p>
          <a:p>
            <a:pPr lvl="3"/>
            <a:r>
              <a:rPr lang="da-DK" noProof="0" dirty="0"/>
              <a:t>4° </a:t>
            </a:r>
            <a:r>
              <a:rPr lang="da-DK" noProof="0" dirty="0" err="1"/>
              <a:t>level</a:t>
            </a:r>
            <a:endParaRPr lang="da-DK" noProof="0" dirty="0"/>
          </a:p>
          <a:p>
            <a:pPr lvl="4"/>
            <a:r>
              <a:rPr lang="da-DK" noProof="0" dirty="0"/>
              <a:t>5° </a:t>
            </a:r>
            <a:r>
              <a:rPr lang="da-DK" noProof="0" dirty="0" err="1"/>
              <a:t>level</a:t>
            </a:r>
            <a:endParaRPr lang="da-DK" noProof="0" dirty="0"/>
          </a:p>
        </p:txBody>
      </p:sp>
      <p:sp>
        <p:nvSpPr>
          <p:cNvPr id="12" name="Segnaposto contenuto 12"/>
          <p:cNvSpPr>
            <a:spLocks noGrp="1"/>
          </p:cNvSpPr>
          <p:nvPr>
            <p:ph sz="quarter" idx="24" hasCustomPrompt="1"/>
          </p:nvPr>
        </p:nvSpPr>
        <p:spPr>
          <a:xfrm>
            <a:off x="4694238" y="1264797"/>
            <a:ext cx="3994150" cy="4250786"/>
          </a:xfrm>
          <a:prstGeom prst="rect">
            <a:avLst/>
          </a:prstGeom>
        </p:spPr>
        <p:txBody>
          <a:bodyPr lIns="0" tIns="55725" rIns="0"/>
          <a:lstStyle>
            <a:lvl1pPr marL="160697"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1pPr>
            <a:lvl2pPr marL="321716" indent="-160150"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2pPr>
            <a:lvl3pPr marL="482089"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3pPr>
            <a:lvl4pPr marL="642785"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smtClean="0">
                <a:solidFill>
                  <a:schemeClr val="tx1"/>
                </a:solidFill>
                <a:latin typeface="+mn-lt"/>
                <a:ea typeface="+mn-ea"/>
                <a:cs typeface="Calibri" panose="020F0502020204030204" pitchFamily="34" charset="0"/>
              </a:defRPr>
            </a:lvl4pPr>
            <a:lvl5pPr marL="803482" indent="-160697" algn="l" defTabSz="408169" rtl="0" eaLnBrk="1" latinLnBrk="0" hangingPunct="1">
              <a:spcBef>
                <a:spcPct val="20000"/>
              </a:spcBef>
              <a:buClr>
                <a:schemeClr val="accent2"/>
              </a:buClr>
              <a:buSzPct val="90000"/>
              <a:buFont typeface="Wingdings" panose="05000000000000000000" pitchFamily="2" charset="2"/>
              <a:buChar char=""/>
              <a:defRPr lang="en-GB" sz="900" b="0" kern="1200" baseline="0" noProof="0" dirty="0">
                <a:solidFill>
                  <a:schemeClr val="tx1"/>
                </a:solidFill>
                <a:latin typeface="+mn-lt"/>
                <a:ea typeface="+mn-ea"/>
                <a:cs typeface="Calibri" panose="020F0502020204030204" pitchFamily="34" charset="0"/>
              </a:defRPr>
            </a:lvl5pPr>
          </a:lstStyle>
          <a:p>
            <a:pPr lvl="0"/>
            <a:r>
              <a:rPr lang="da-DK" noProof="0" dirty="0" err="1"/>
              <a:t>Insert</a:t>
            </a:r>
            <a:r>
              <a:rPr lang="da-DK" noProof="0" dirty="0"/>
              <a:t> </a:t>
            </a:r>
            <a:r>
              <a:rPr lang="da-DK" noProof="0" dirty="0" err="1"/>
              <a:t>text</a:t>
            </a:r>
            <a:endParaRPr lang="da-DK" noProof="0" dirty="0"/>
          </a:p>
          <a:p>
            <a:pPr lvl="1"/>
            <a:r>
              <a:rPr lang="da-DK" noProof="0" dirty="0"/>
              <a:t>2° </a:t>
            </a:r>
            <a:r>
              <a:rPr lang="da-DK" noProof="0" dirty="0" err="1"/>
              <a:t>level</a:t>
            </a:r>
            <a:endParaRPr lang="da-DK" noProof="0" dirty="0"/>
          </a:p>
          <a:p>
            <a:pPr lvl="2"/>
            <a:r>
              <a:rPr lang="da-DK" noProof="0" dirty="0"/>
              <a:t>3° </a:t>
            </a:r>
            <a:r>
              <a:rPr lang="da-DK" noProof="0" dirty="0" err="1"/>
              <a:t>level</a:t>
            </a:r>
            <a:endParaRPr lang="da-DK" noProof="0" dirty="0"/>
          </a:p>
          <a:p>
            <a:pPr lvl="3"/>
            <a:r>
              <a:rPr lang="da-DK" noProof="0" dirty="0"/>
              <a:t>4° </a:t>
            </a:r>
            <a:r>
              <a:rPr lang="da-DK" noProof="0" dirty="0" err="1"/>
              <a:t>level</a:t>
            </a:r>
            <a:endParaRPr lang="da-DK" noProof="0" dirty="0"/>
          </a:p>
          <a:p>
            <a:pPr lvl="4"/>
            <a:r>
              <a:rPr lang="da-DK" noProof="0" dirty="0"/>
              <a:t>5° </a:t>
            </a:r>
            <a:r>
              <a:rPr lang="da-DK" noProof="0" dirty="0" err="1"/>
              <a:t>level</a:t>
            </a:r>
            <a:endParaRPr lang="da-DK" noProof="0" dirty="0"/>
          </a:p>
        </p:txBody>
      </p:sp>
      <p:sp>
        <p:nvSpPr>
          <p:cNvPr id="13" name="MessageStatement"/>
          <p:cNvSpPr>
            <a:spLocks noGrp="1" noChangeArrowheads="1"/>
          </p:cNvSpPr>
          <p:nvPr>
            <p:ph type="subTitle" idx="23" hasCustomPrompt="1"/>
          </p:nvPr>
        </p:nvSpPr>
        <p:spPr>
          <a:xfrm>
            <a:off x="4" y="5997596"/>
            <a:ext cx="9143999" cy="266042"/>
          </a:xfrm>
          <a:prstGeom prst="rect">
            <a:avLst/>
          </a:prstGeom>
          <a:solidFill>
            <a:schemeClr val="accent1"/>
          </a:solidFill>
          <a:ln w="6350">
            <a:noFill/>
          </a:ln>
          <a:effectLst/>
        </p:spPr>
        <p:txBody>
          <a:bodyPr vert="horz" wrap="square" lIns="612000" tIns="55725" rIns="107163" bIns="55725" numCol="1" anchor="b" anchorCtr="0" compatLnSpc="1">
            <a:prstTxWarp prst="textNoShape">
              <a:avLst/>
            </a:prstTxWarp>
            <a:spAutoFit/>
          </a:bodyPr>
          <a:lstStyle>
            <a:lvl1pPr marL="0" indent="0" rtl="0">
              <a:buNone/>
              <a:defRPr lang="en-US" sz="1050" b="1" noProof="0" dirty="0" smtClean="0">
                <a:solidFill>
                  <a:schemeClr val="bg1"/>
                </a:solidFill>
                <a:latin typeface="+mn-lt"/>
                <a:ea typeface="+mn-ea"/>
                <a:cs typeface="+mn-cs"/>
              </a:defRPr>
            </a:lvl1pPr>
          </a:lstStyle>
          <a:p>
            <a:pPr lvl="0"/>
            <a:r>
              <a:rPr lang="da-DK" noProof="0" dirty="0"/>
              <a:t>Message statement</a:t>
            </a:r>
          </a:p>
        </p:txBody>
      </p:sp>
      <p:sp>
        <p:nvSpPr>
          <p:cNvPr id="14" name="Text Placeholder 3"/>
          <p:cNvSpPr>
            <a:spLocks noGrp="1"/>
          </p:cNvSpPr>
          <p:nvPr>
            <p:ph type="body" sz="quarter" idx="25" hasCustomPrompt="1"/>
          </p:nvPr>
        </p:nvSpPr>
        <p:spPr>
          <a:xfrm>
            <a:off x="452324" y="6361232"/>
            <a:ext cx="7066901" cy="368215"/>
          </a:xfrm>
        </p:spPr>
        <p:txBody>
          <a:bodyPr tIns="0"/>
          <a:lstStyle>
            <a:lvl1pPr rtl="0">
              <a:lnSpc>
                <a:spcPct val="100000"/>
              </a:lnSpc>
              <a:spcBef>
                <a:spcPts val="0"/>
              </a:spcBef>
              <a:defRPr sz="600" b="0" baseline="0">
                <a:solidFill>
                  <a:schemeClr val="accent6"/>
                </a:solidFill>
                <a:latin typeface="+mn-lt"/>
              </a:defRPr>
            </a:lvl1pPr>
          </a:lstStyle>
          <a:p>
            <a:pPr lvl="0"/>
            <a:r>
              <a:rPr lang="da-DK" dirty="0"/>
              <a:t>Source:	</a:t>
            </a:r>
          </a:p>
          <a:p>
            <a:pPr lvl="0"/>
            <a:r>
              <a:rPr lang="da-DK" dirty="0"/>
              <a:t>Note:</a:t>
            </a:r>
          </a:p>
          <a:p>
            <a:pPr lvl="0"/>
            <a:r>
              <a:rPr lang="da-DK" dirty="0"/>
              <a:t>Footnote:</a:t>
            </a:r>
          </a:p>
        </p:txBody>
      </p:sp>
      <p:sp>
        <p:nvSpPr>
          <p:cNvPr id="16" name="Slide Number Placeholder 5"/>
          <p:cNvSpPr>
            <a:spLocks noGrp="1"/>
          </p:cNvSpPr>
          <p:nvPr>
            <p:ph type="sldNum" sz="quarter" idx="4"/>
          </p:nvPr>
        </p:nvSpPr>
        <p:spPr>
          <a:xfrm>
            <a:off x="8602137" y="6495489"/>
            <a:ext cx="436881" cy="176395"/>
          </a:xfrm>
          <a:prstGeom prst="rect">
            <a:avLst/>
          </a:prstGeom>
        </p:spPr>
        <p:txBody>
          <a:bodyPr anchor="ctr"/>
          <a:lstStyle>
            <a:lvl1pPr algn="ctr" rtl="0">
              <a:defRPr sz="900" b="0">
                <a:solidFill>
                  <a:schemeClr val="accent6"/>
                </a:solidFill>
                <a:latin typeface="+mn-lt"/>
              </a:defRPr>
            </a:lvl1pPr>
          </a:lstStyle>
          <a:p>
            <a:pPr>
              <a:buClr>
                <a:srgbClr val="FFFFFF"/>
              </a:buClr>
            </a:pPr>
            <a:fld id="{A5DADB4F-EA0A-4547-B6A7-8EB340355706}" type="slidenum">
              <a:rPr lang="da-DK" altLang="ja-JP" smtClean="0">
                <a:solidFill>
                  <a:srgbClr val="808080"/>
                </a:solidFill>
              </a:rPr>
              <a:pPr>
                <a:buClr>
                  <a:srgbClr val="FFFFFF"/>
                </a:buClr>
              </a:pPr>
              <a:t>‹nr.›</a:t>
            </a:fld>
            <a:endParaRPr lang="da-DK" altLang="ja-JP" dirty="0">
              <a:solidFill>
                <a:srgbClr val="808080"/>
              </a:solidFill>
            </a:endParaRPr>
          </a:p>
        </p:txBody>
      </p:sp>
    </p:spTree>
    <p:extLst>
      <p:ext uri="{BB962C8B-B14F-4D97-AF65-F5344CB8AC3E}">
        <p14:creationId xmlns:p14="http://schemas.microsoft.com/office/powerpoint/2010/main" val="2667364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FLYSHEET 7">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8E44C33-A03F-4B99-B00B-0995E2BF179D}"/>
              </a:ext>
            </a:extLst>
          </p:cNvPr>
          <p:cNvGraphicFramePr>
            <a:graphicFrameLocks noChangeAspect="1"/>
          </p:cNvGraphicFramePr>
          <p:nvPr userDrawn="1">
            <p:custDataLst>
              <p:tags r:id="rId1"/>
            </p:custDataLst>
            <p:extLst>
              <p:ext uri="{D42A27DB-BD31-4B8C-83A1-F6EECF244321}">
                <p14:modId xmlns:p14="http://schemas.microsoft.com/office/powerpoint/2010/main" val="3462009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08E44C33-A03F-4B99-B00B-0995E2BF17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44418" name="Picture 2" descr="O:\IBD_Regional_Documents_Repository_EMEA_Groups\PTG Graphics\Bespoke Client Graphics\PMYU\X6RNA\Nets Custom Covers and Flysheets v2\Creative\NETS_Custom_Flysheet3c.jp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90" y="794"/>
            <a:ext cx="9141620" cy="6856412"/>
          </a:xfrm>
          <a:prstGeom prst="rect">
            <a:avLst/>
          </a:prstGeom>
          <a:noFill/>
          <a:extLst>
            <a:ext uri="{909E8E84-426E-40DD-AFC4-6F175D3DCCD1}">
              <a14:hiddenFill xmlns:a14="http://schemas.microsoft.com/office/drawing/2010/main">
                <a:solidFill>
                  <a:srgbClr val="FFFFFF"/>
                </a:solidFill>
              </a14:hiddenFill>
            </a:ext>
          </a:extLst>
        </p:spPr>
      </p:pic>
      <p:pic>
        <p:nvPicPr>
          <p:cNvPr id="772223" name="ClientLogoHolder" descr="&lt;tags&gt;&lt;tag n=&quot;Visible&quot; v=&quot;False&quot; /&gt;&lt;/tags&gt;" hidden="1"/>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7640639" y="273050"/>
            <a:ext cx="1047751" cy="514350"/>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p:cNvSpPr>
            <a:spLocks noGrp="1"/>
          </p:cNvSpPr>
          <p:nvPr>
            <p:ph type="subTitle" idx="1" hasCustomPrompt="1"/>
          </p:nvPr>
        </p:nvSpPr>
        <p:spPr bwMode="gray">
          <a:xfrm>
            <a:off x="339240" y="3693159"/>
            <a:ext cx="3334548" cy="332443"/>
          </a:xfrm>
          <a:noFill/>
        </p:spPr>
        <p:txBody>
          <a:bodyPr wrap="square" lIns="0" rIns="0" bIns="0" anchor="t" anchorCtr="0">
            <a:normAutofit/>
          </a:bodyPr>
          <a:lstStyle>
            <a:lvl1pPr marL="0" marR="0" indent="0" algn="l" defTabSz="685595" rtl="0" eaLnBrk="1" fontAlgn="auto" latinLnBrk="0" hangingPunct="1">
              <a:lnSpc>
                <a:spcPct val="95000"/>
              </a:lnSpc>
              <a:spcBef>
                <a:spcPts val="0"/>
              </a:spcBef>
              <a:spcAft>
                <a:spcPts val="0"/>
              </a:spcAft>
              <a:buClrTx/>
              <a:buSzTx/>
              <a:buFont typeface="Arial" pitchFamily="34" charset="0"/>
              <a:buNone/>
              <a:tabLst/>
              <a:defRPr sz="788" b="1" cap="all" spc="225" baseline="0">
                <a:solidFill>
                  <a:schemeClr val="accent1"/>
                </a:solidFill>
                <a:latin typeface="+mj-lt"/>
                <a:ea typeface="+mn-ea"/>
                <a:cs typeface="Arial" panose="020B0604020202020204" pitchFamily="34" charset="0"/>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da-DK" dirty="0"/>
              <a:t>[Subheading]</a:t>
            </a:r>
          </a:p>
        </p:txBody>
      </p:sp>
      <p:sp>
        <p:nvSpPr>
          <p:cNvPr id="13" name="Title"/>
          <p:cNvSpPr>
            <a:spLocks noGrp="1"/>
          </p:cNvSpPr>
          <p:nvPr>
            <p:ph type="ctrTitle" hasCustomPrompt="1"/>
          </p:nvPr>
        </p:nvSpPr>
        <p:spPr bwMode="gray">
          <a:xfrm>
            <a:off x="339240" y="2821922"/>
            <a:ext cx="3334548" cy="817911"/>
          </a:xfrm>
          <a:noFill/>
          <a:ln w="12700">
            <a:noFill/>
          </a:ln>
        </p:spPr>
        <p:txBody>
          <a:bodyPr vert="horz" wrap="none" lIns="0" tIns="0" rIns="0" bIns="0" anchor="b" anchorCtr="0">
            <a:noAutofit/>
          </a:bodyPr>
          <a:lstStyle>
            <a:lvl1pPr algn="l" rtl="0">
              <a:lnSpc>
                <a:spcPct val="95000"/>
              </a:lnSpc>
              <a:defRPr sz="2099" cap="all" spc="225" baseline="0">
                <a:solidFill>
                  <a:schemeClr val="bg1"/>
                </a:solidFill>
                <a:latin typeface="+mj-lt"/>
                <a:ea typeface="+mn-ea"/>
                <a:cs typeface="Arial" panose="020B0604020202020204" pitchFamily="34" charset="0"/>
              </a:defRPr>
            </a:lvl1pPr>
          </a:lstStyle>
          <a:p>
            <a:r>
              <a:rPr lang="da-DK" dirty="0"/>
              <a:t>[Flysheet</a:t>
            </a:r>
            <a:br>
              <a:rPr lang="da-DK" dirty="0"/>
            </a:br>
            <a:r>
              <a:rPr lang="da-DK" dirty="0"/>
              <a:t>Heading]</a:t>
            </a:r>
          </a:p>
        </p:txBody>
      </p:sp>
    </p:spTree>
    <p:extLst>
      <p:ext uri="{BB962C8B-B14F-4D97-AF65-F5344CB8AC3E}">
        <p14:creationId xmlns:p14="http://schemas.microsoft.com/office/powerpoint/2010/main" val="1257567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BFFE1A0-754E-4767-A10C-05E6893CF3FF}"/>
              </a:ext>
            </a:extLst>
          </p:cNvPr>
          <p:cNvGraphicFramePr>
            <a:graphicFrameLocks noChangeAspect="1"/>
          </p:cNvGraphicFramePr>
          <p:nvPr userDrawn="1">
            <p:custDataLst>
              <p:tags r:id="rId1"/>
            </p:custDataLst>
            <p:extLst>
              <p:ext uri="{D42A27DB-BD31-4B8C-83A1-F6EECF244321}">
                <p14:modId xmlns:p14="http://schemas.microsoft.com/office/powerpoint/2010/main" val="23755725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FBFFE1A0-754E-4767-A10C-05E6893CF3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p:cNvSpPr>
            <a:spLocks noGrp="1"/>
          </p:cNvSpPr>
          <p:nvPr>
            <p:ph type="title"/>
            <p:custDataLst>
              <p:tags r:id="rId2"/>
            </p:custDataLst>
          </p:nvPr>
        </p:nvSpPr>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btfpLayoutConfig" hidden="1"/>
          <p:cNvSpPr txBox="1"/>
          <p:nvPr userDrawn="1">
            <p:custDataLst>
              <p:tags r:id="rId3"/>
            </p:custDataLst>
          </p:nvPr>
        </p:nvSpPr>
        <p:spPr bwMode="gray">
          <a:xfrm>
            <a:off x="7759" y="12701"/>
            <a:ext cx="413598" cy="69914"/>
          </a:xfrm>
          <a:prstGeom prst="rect">
            <a:avLst/>
          </a:prstGeom>
          <a:noFill/>
        </p:spPr>
        <p:txBody>
          <a:bodyPr vert="horz" wrap="none" lIns="26999" tIns="26999" rIns="26999" bIns="26999" rtlCol="0">
            <a:spAutoFit/>
          </a:bodyPr>
          <a:lstStyle/>
          <a:p>
            <a:pPr rtl="0">
              <a:buClr>
                <a:srgbClr val="FFFFFF"/>
              </a:buClr>
            </a:pPr>
            <a:r>
              <a:rPr lang="da-DK" sz="100">
                <a:solidFill>
                  <a:srgbClr val="FFFFFF">
                    <a:alpha val="0"/>
                  </a:srgbClr>
                </a:solidFill>
                <a:latin typeface="Arial" panose="020B0604020202020204" pitchFamily="34" charset="0"/>
              </a:rPr>
              <a:t>overall_0_131914326575195717 columns_1_131914326575195717 </a:t>
            </a:r>
            <a:endParaRPr lang="da-DK" sz="100" dirty="0">
              <a:solidFill>
                <a:srgbClr val="FFFFFF">
                  <a:alpha val="0"/>
                </a:srgbClr>
              </a:solidFill>
              <a:latin typeface="Arial" panose="020B0604020202020204" pitchFamily="34" charset="0"/>
            </a:endParaRPr>
          </a:p>
        </p:txBody>
      </p:sp>
    </p:spTree>
    <p:extLst>
      <p:ext uri="{BB962C8B-B14F-4D97-AF65-F5344CB8AC3E}">
        <p14:creationId xmlns:p14="http://schemas.microsoft.com/office/powerpoint/2010/main" val="3354466095"/>
      </p:ext>
    </p:extLst>
  </p:cSld>
  <p:clrMapOvr>
    <a:masterClrMapping/>
  </p:clrMapOvr>
  <p:transition/>
  <p:extLst>
    <p:ext uri="{DCECCB84-F9BA-43D5-87BE-67443E8EF086}">
      <p15:sldGuideLst xmlns:p15="http://schemas.microsoft.com/office/powerpoint/2012/main">
        <p15:guide id="1" pos="144">
          <p15:clr>
            <a:srgbClr val="CCCCCC"/>
          </p15:clr>
        </p15:guide>
        <p15:guide id="2" pos="7536">
          <p15:clr>
            <a:srgbClr val="CCCCCC"/>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3F4E292-1699-4B3C-A75A-1EF46546BED0}"/>
              </a:ext>
            </a:extLst>
          </p:cNvPr>
          <p:cNvGraphicFramePr>
            <a:graphicFrameLocks noChangeAspect="1"/>
          </p:cNvGraphicFramePr>
          <p:nvPr userDrawn="1">
            <p:custDataLst>
              <p:tags r:id="rId1"/>
            </p:custDataLst>
            <p:extLst>
              <p:ext uri="{D42A27DB-BD31-4B8C-83A1-F6EECF244321}">
                <p14:modId xmlns:p14="http://schemas.microsoft.com/office/powerpoint/2010/main" val="2205829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6" name="Object 5" hidden="1">
                        <a:extLst>
                          <a:ext uri="{FF2B5EF4-FFF2-40B4-BE49-F238E27FC236}">
                            <a16:creationId xmlns:a16="http://schemas.microsoft.com/office/drawing/2014/main" id="{33F4E292-1699-4B3C-A75A-1EF46546BE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57200" y="749301"/>
            <a:ext cx="8229600" cy="7619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Content Placeholder 2"/>
          <p:cNvSpPr>
            <a:spLocks noGrp="1"/>
          </p:cNvSpPr>
          <p:nvPr>
            <p:ph sz="half" idx="1"/>
          </p:nvPr>
        </p:nvSpPr>
        <p:spPr>
          <a:xfrm>
            <a:off x="457200" y="1765300"/>
            <a:ext cx="4038600" cy="4360864"/>
          </a:xfrm>
        </p:spPr>
        <p:txBody>
          <a:bodyPr/>
          <a:lstStyle>
            <a:lvl1pPr rtl="0">
              <a:defRPr sz="2800"/>
            </a:lvl1pPr>
            <a:lvl2pPr rtl="0">
              <a:defRPr sz="2400"/>
            </a:lvl2pPr>
            <a:lvl3pPr rtl="0">
              <a:defRPr sz="2000"/>
            </a:lvl3pPr>
            <a:lvl4pPr rtl="0">
              <a:defRPr sz="1800"/>
            </a:lvl4pPr>
            <a:lvl5pPr rtl="0">
              <a:defRPr sz="1800"/>
            </a:lvl5pPr>
            <a:lvl6pPr>
              <a:defRPr sz="1800"/>
            </a:lvl6pPr>
            <a:lvl7pPr>
              <a:defRPr sz="1800"/>
            </a:lvl7pPr>
            <a:lvl8pPr>
              <a:defRPr sz="1800"/>
            </a:lvl8pPr>
            <a:lvl9pPr>
              <a:defRPr sz="18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4" name="Content Placeholder 3"/>
          <p:cNvSpPr>
            <a:spLocks noGrp="1"/>
          </p:cNvSpPr>
          <p:nvPr>
            <p:ph sz="half" idx="2"/>
          </p:nvPr>
        </p:nvSpPr>
        <p:spPr>
          <a:xfrm>
            <a:off x="4648200" y="1765300"/>
            <a:ext cx="4038600" cy="4360864"/>
          </a:xfrm>
        </p:spPr>
        <p:txBody>
          <a:bodyPr/>
          <a:lstStyle>
            <a:lvl1pPr rtl="0">
              <a:defRPr sz="2800"/>
            </a:lvl1pPr>
            <a:lvl2pPr rtl="0">
              <a:defRPr sz="2400"/>
            </a:lvl2pPr>
            <a:lvl3pPr rtl="0">
              <a:defRPr sz="2000"/>
            </a:lvl3pPr>
            <a:lvl4pPr rtl="0">
              <a:defRPr sz="1800"/>
            </a:lvl4pPr>
            <a:lvl5pPr rtl="0">
              <a:defRPr sz="1800"/>
            </a:lvl5pPr>
            <a:lvl6pPr>
              <a:defRPr sz="1800"/>
            </a:lvl6pPr>
            <a:lvl7pPr>
              <a:defRPr sz="1800"/>
            </a:lvl7pPr>
            <a:lvl8pPr>
              <a:defRPr sz="1800"/>
            </a:lvl8pPr>
            <a:lvl9pPr>
              <a:defRPr sz="18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1260594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FLYSHEET 6">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CEA42D8-04FD-449D-B112-028C1279AB2E}"/>
              </a:ext>
            </a:extLst>
          </p:cNvPr>
          <p:cNvGraphicFramePr>
            <a:graphicFrameLocks noChangeAspect="1"/>
          </p:cNvGraphicFramePr>
          <p:nvPr userDrawn="1">
            <p:custDataLst>
              <p:tags r:id="rId1"/>
            </p:custDataLst>
            <p:extLst>
              <p:ext uri="{D42A27DB-BD31-4B8C-83A1-F6EECF244321}">
                <p14:modId xmlns:p14="http://schemas.microsoft.com/office/powerpoint/2010/main" val="2781498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BCEA42D8-04FD-449D-B112-028C1279AB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72223" name="ClientLogoHolder" descr="&lt;tags&gt;&lt;tag n=&quot;Visible&quot; v=&quot;False&quot; /&gt;&lt;/tags&gt;"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0639" y="273050"/>
            <a:ext cx="1047751" cy="514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1" y="-98"/>
            <a:ext cx="9143999" cy="6858196"/>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p:cNvSpPr>
            <a:spLocks noGrp="1"/>
          </p:cNvSpPr>
          <p:nvPr>
            <p:ph type="subTitle" idx="1" hasCustomPrompt="1"/>
          </p:nvPr>
        </p:nvSpPr>
        <p:spPr bwMode="gray">
          <a:xfrm>
            <a:off x="339240" y="3693159"/>
            <a:ext cx="3334548" cy="332443"/>
          </a:xfrm>
          <a:noFill/>
        </p:spPr>
        <p:txBody>
          <a:bodyPr wrap="square" lIns="0" rIns="0" bIns="0" anchor="t" anchorCtr="0">
            <a:normAutofit/>
          </a:bodyPr>
          <a:lstStyle>
            <a:lvl1pPr marL="0" marR="0" indent="0" algn="l" defTabSz="685595" rtl="0" eaLnBrk="1" fontAlgn="auto" latinLnBrk="0" hangingPunct="1">
              <a:lnSpc>
                <a:spcPct val="95000"/>
              </a:lnSpc>
              <a:spcBef>
                <a:spcPts val="0"/>
              </a:spcBef>
              <a:spcAft>
                <a:spcPts val="0"/>
              </a:spcAft>
              <a:buClrTx/>
              <a:buSzTx/>
              <a:buFont typeface="Arial" pitchFamily="34" charset="0"/>
              <a:buNone/>
              <a:tabLst/>
              <a:defRPr sz="788" b="1" cap="all" spc="225" baseline="0">
                <a:solidFill>
                  <a:schemeClr val="accent1"/>
                </a:solidFill>
                <a:latin typeface="+mj-lt"/>
                <a:ea typeface="+mn-ea"/>
                <a:cs typeface="Arial" panose="020B0604020202020204" pitchFamily="34" charset="0"/>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da-DK" dirty="0"/>
              <a:t>[Subheading]</a:t>
            </a:r>
          </a:p>
        </p:txBody>
      </p:sp>
      <p:sp>
        <p:nvSpPr>
          <p:cNvPr id="13" name="Title"/>
          <p:cNvSpPr>
            <a:spLocks noGrp="1"/>
          </p:cNvSpPr>
          <p:nvPr>
            <p:ph type="ctrTitle" hasCustomPrompt="1"/>
          </p:nvPr>
        </p:nvSpPr>
        <p:spPr bwMode="gray">
          <a:xfrm>
            <a:off x="339240" y="2821922"/>
            <a:ext cx="3334548" cy="817911"/>
          </a:xfrm>
          <a:noFill/>
          <a:ln w="12700">
            <a:noFill/>
          </a:ln>
        </p:spPr>
        <p:txBody>
          <a:bodyPr vert="horz" wrap="none" lIns="0" tIns="0" rIns="0" bIns="0" anchor="b" anchorCtr="0">
            <a:noAutofit/>
          </a:bodyPr>
          <a:lstStyle>
            <a:lvl1pPr algn="l" rtl="0">
              <a:lnSpc>
                <a:spcPct val="95000"/>
              </a:lnSpc>
              <a:defRPr sz="2099" cap="all" spc="225" baseline="0">
                <a:solidFill>
                  <a:schemeClr val="bg1"/>
                </a:solidFill>
                <a:latin typeface="+mj-lt"/>
                <a:ea typeface="+mn-ea"/>
                <a:cs typeface="Arial" panose="020B0604020202020204" pitchFamily="34" charset="0"/>
              </a:defRPr>
            </a:lvl1pPr>
          </a:lstStyle>
          <a:p>
            <a:r>
              <a:rPr lang="da-DK" dirty="0"/>
              <a:t>[Flysheet</a:t>
            </a:r>
            <a:br>
              <a:rPr lang="da-DK" dirty="0"/>
            </a:br>
            <a:r>
              <a:rPr lang="da-DK" dirty="0"/>
              <a:t>Heading]</a:t>
            </a:r>
          </a:p>
        </p:txBody>
      </p:sp>
    </p:spTree>
    <p:extLst>
      <p:ext uri="{BB962C8B-B14F-4D97-AF65-F5344CB8AC3E}">
        <p14:creationId xmlns:p14="http://schemas.microsoft.com/office/powerpoint/2010/main" val="4139104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069F8-8A54-43DB-A1BC-011ACCAF6203}"/>
              </a:ext>
            </a:extLst>
          </p:cNvPr>
          <p:cNvGraphicFramePr>
            <a:graphicFrameLocks noChangeAspect="1"/>
          </p:cNvGraphicFramePr>
          <p:nvPr userDrawn="1">
            <p:custDataLst>
              <p:tags r:id="rId1"/>
            </p:custDataLst>
            <p:extLst>
              <p:ext uri="{D42A27DB-BD31-4B8C-83A1-F6EECF244321}">
                <p14:modId xmlns:p14="http://schemas.microsoft.com/office/powerpoint/2010/main" val="33708338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8" name="Object 7" hidden="1">
                        <a:extLst>
                          <a:ext uri="{FF2B5EF4-FFF2-40B4-BE49-F238E27FC236}">
                            <a16:creationId xmlns:a16="http://schemas.microsoft.com/office/drawing/2014/main" id="{B69069F8-8A54-43DB-A1BC-011ACCAF62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BF846-079D-4E7F-8AB2-AB6A0DB01EA2}"/>
              </a:ext>
            </a:extLst>
          </p:cNvPr>
          <p:cNvSpPr>
            <a:spLocks noGrp="1"/>
          </p:cNvSpPr>
          <p:nvPr>
            <p:ph type="title"/>
          </p:nvPr>
        </p:nvSpPr>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Content Placeholder 2">
            <a:extLst>
              <a:ext uri="{FF2B5EF4-FFF2-40B4-BE49-F238E27FC236}">
                <a16:creationId xmlns:a16="http://schemas.microsoft.com/office/drawing/2014/main" id="{AC212F5F-715C-4F91-A0F5-FB245F258728}"/>
              </a:ext>
            </a:extLst>
          </p:cNvPr>
          <p:cNvSpPr>
            <a:spLocks noGrp="1"/>
          </p:cNvSpPr>
          <p:nvPr>
            <p:ph idx="1"/>
          </p:nvPr>
        </p:nvSpPr>
        <p:spPr/>
        <p:txBody>
          <a:bodyPr/>
          <a:lstStyle>
            <a:lvl1pPr rtl="0">
              <a:defRPr/>
            </a:lvl1pPr>
            <a:lvl2pPr rtl="0">
              <a:defRPr/>
            </a:lvl2pPr>
            <a:lvl3pPr rtl="0">
              <a:defRPr/>
            </a:lvl3pPr>
            <a:lvl4pPr rtl="0">
              <a:defRPr/>
            </a:lvl4pPr>
            <a:lvl5pPr rtl="0">
              <a:defRPr/>
            </a:lvl5pPr>
          </a:lstStyle>
          <a:p>
            <a:pPr lvl="0"/>
            <a:r>
              <a:rPr lang="da-DK" dirty="0"/>
              <a:t>Edit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4" name="Date Placeholder 3">
            <a:extLst>
              <a:ext uri="{FF2B5EF4-FFF2-40B4-BE49-F238E27FC236}">
                <a16:creationId xmlns:a16="http://schemas.microsoft.com/office/drawing/2014/main" id="{924EC02E-98E3-4541-82D1-5689CBADDE60}"/>
              </a:ext>
            </a:extLst>
          </p:cNvPr>
          <p:cNvSpPr>
            <a:spLocks noGrp="1"/>
          </p:cNvSpPr>
          <p:nvPr>
            <p:ph type="dt" sz="half" idx="10"/>
          </p:nvPr>
        </p:nvSpPr>
        <p:spPr/>
        <p:txBody>
          <a:bodyPr/>
          <a:lstStyle>
            <a:lvl1pPr rtl="0">
              <a:defRPr>
                <a:latin typeface="Arial" panose="020B0604020202020204" pitchFamily="34" charset="0"/>
              </a:defRPr>
            </a:lvl1pPr>
          </a:lstStyle>
          <a:p>
            <a:endParaRPr lang="da-DK" dirty="0"/>
          </a:p>
        </p:txBody>
      </p:sp>
      <p:sp>
        <p:nvSpPr>
          <p:cNvPr id="5" name="Footer Placeholder 4">
            <a:extLst>
              <a:ext uri="{FF2B5EF4-FFF2-40B4-BE49-F238E27FC236}">
                <a16:creationId xmlns:a16="http://schemas.microsoft.com/office/drawing/2014/main" id="{C699D5D9-D34D-4F99-8DC4-2461C947ECA0}"/>
              </a:ext>
            </a:extLst>
          </p:cNvPr>
          <p:cNvSpPr>
            <a:spLocks noGrp="1"/>
          </p:cNvSpPr>
          <p:nvPr>
            <p:ph type="ftr" sz="quarter" idx="11"/>
          </p:nvPr>
        </p:nvSpPr>
        <p:spPr/>
        <p:txBody>
          <a:bodyPr/>
          <a:lstStyle>
            <a:lvl1pPr rtl="0">
              <a:defRPr>
                <a:latin typeface="Arial" panose="020B0604020202020204" pitchFamily="34" charset="0"/>
              </a:defRPr>
            </a:lvl1pPr>
          </a:lstStyle>
          <a:p>
            <a:endParaRPr lang="da-DK" dirty="0"/>
          </a:p>
        </p:txBody>
      </p:sp>
      <p:sp>
        <p:nvSpPr>
          <p:cNvPr id="6" name="Slide Number Placeholder 5">
            <a:extLst>
              <a:ext uri="{FF2B5EF4-FFF2-40B4-BE49-F238E27FC236}">
                <a16:creationId xmlns:a16="http://schemas.microsoft.com/office/drawing/2014/main" id="{76BC3CE3-4DCC-4F47-984D-2AE14C9F0BEC}"/>
              </a:ext>
            </a:extLst>
          </p:cNvPr>
          <p:cNvSpPr>
            <a:spLocks noGrp="1"/>
          </p:cNvSpPr>
          <p:nvPr>
            <p:ph type="sldNum" sz="quarter" idx="12"/>
          </p:nvPr>
        </p:nvSpPr>
        <p:spPr/>
        <p:txBody>
          <a:bodyPr/>
          <a:lstStyle>
            <a:lvl1pPr rtl="0">
              <a:defRPr/>
            </a:lvl1pPr>
          </a:lstStyle>
          <a:p>
            <a:fld id="{1E4993A5-71AC-4FC9-BA31-3E15C92EC108}" type="slidenum">
              <a:rPr lang="da-DK" smtClean="0"/>
              <a:pPr/>
              <a:t>‹nr.›</a:t>
            </a:fld>
            <a:endParaRPr lang="da-DK" dirty="0"/>
          </a:p>
        </p:txBody>
      </p:sp>
    </p:spTree>
    <p:extLst>
      <p:ext uri="{BB962C8B-B14F-4D97-AF65-F5344CB8AC3E}">
        <p14:creationId xmlns:p14="http://schemas.microsoft.com/office/powerpoint/2010/main" val="180228272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FLYSHEET 8">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382D8F2-CDA1-4AB7-9DF4-3BAEC7483389}"/>
              </a:ext>
            </a:extLst>
          </p:cNvPr>
          <p:cNvGraphicFramePr>
            <a:graphicFrameLocks noChangeAspect="1"/>
          </p:cNvGraphicFramePr>
          <p:nvPr userDrawn="1">
            <p:custDataLst>
              <p:tags r:id="rId1"/>
            </p:custDataLst>
            <p:extLst>
              <p:ext uri="{D42A27DB-BD31-4B8C-83A1-F6EECF244321}">
                <p14:modId xmlns:p14="http://schemas.microsoft.com/office/powerpoint/2010/main" val="710527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9382D8F2-CDA1-4AB7-9DF4-3BAEC74833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45442" name="Picture 2" descr="O:\IBD_Regional_Documents_Repository_EMEA_Groups\PTG Graphics\Bespoke Client Graphics\PMYU\X6RNA\Nets Custom Covers and Flysheets v2\Creative\NETS_Custom_Flysheet3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90" y="794"/>
            <a:ext cx="9141620" cy="6856412"/>
          </a:xfrm>
          <a:prstGeom prst="rect">
            <a:avLst/>
          </a:prstGeom>
          <a:noFill/>
          <a:extLst>
            <a:ext uri="{909E8E84-426E-40DD-AFC4-6F175D3DCCD1}">
              <a14:hiddenFill xmlns:a14="http://schemas.microsoft.com/office/drawing/2010/main">
                <a:solidFill>
                  <a:srgbClr val="FFFFFF"/>
                </a:solidFill>
              </a14:hiddenFill>
            </a:ext>
          </a:extLst>
        </p:spPr>
      </p:pic>
      <p:pic>
        <p:nvPicPr>
          <p:cNvPr id="772223" name="ClientLogoHolder" descr="&lt;tags&gt;&lt;tag n=&quot;Visible&quot; v=&quot;False&quot; /&gt;&lt;/tags&gt;"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40639" y="273050"/>
            <a:ext cx="1047751" cy="514350"/>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p:cNvSpPr>
            <a:spLocks noGrp="1"/>
          </p:cNvSpPr>
          <p:nvPr>
            <p:ph type="subTitle" idx="1" hasCustomPrompt="1"/>
          </p:nvPr>
        </p:nvSpPr>
        <p:spPr bwMode="gray">
          <a:xfrm>
            <a:off x="339240" y="3693159"/>
            <a:ext cx="3334548" cy="332443"/>
          </a:xfrm>
          <a:noFill/>
        </p:spPr>
        <p:txBody>
          <a:bodyPr wrap="square" lIns="0" rIns="0" bIns="0" anchor="t" anchorCtr="0">
            <a:normAutofit/>
          </a:bodyPr>
          <a:lstStyle>
            <a:lvl1pPr marL="0" marR="0" indent="0" algn="l" defTabSz="685595" rtl="0" eaLnBrk="1" fontAlgn="auto" latinLnBrk="0" hangingPunct="1">
              <a:lnSpc>
                <a:spcPct val="95000"/>
              </a:lnSpc>
              <a:spcBef>
                <a:spcPts val="0"/>
              </a:spcBef>
              <a:spcAft>
                <a:spcPts val="0"/>
              </a:spcAft>
              <a:buClrTx/>
              <a:buSzTx/>
              <a:buFont typeface="Arial" pitchFamily="34" charset="0"/>
              <a:buNone/>
              <a:tabLst/>
              <a:defRPr sz="788" b="1" cap="all" spc="225" baseline="0">
                <a:solidFill>
                  <a:schemeClr val="accent1"/>
                </a:solidFill>
                <a:latin typeface="+mj-lt"/>
                <a:ea typeface="+mn-ea"/>
                <a:cs typeface="Arial" panose="020B0604020202020204" pitchFamily="34" charset="0"/>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da-DK" dirty="0"/>
              <a:t>[Subheading]</a:t>
            </a:r>
          </a:p>
        </p:txBody>
      </p:sp>
      <p:sp>
        <p:nvSpPr>
          <p:cNvPr id="13" name="Title"/>
          <p:cNvSpPr>
            <a:spLocks noGrp="1"/>
          </p:cNvSpPr>
          <p:nvPr>
            <p:ph type="ctrTitle" hasCustomPrompt="1"/>
          </p:nvPr>
        </p:nvSpPr>
        <p:spPr bwMode="gray">
          <a:xfrm>
            <a:off x="339240" y="2821922"/>
            <a:ext cx="3334548" cy="817911"/>
          </a:xfrm>
          <a:noFill/>
          <a:ln w="12700">
            <a:noFill/>
          </a:ln>
        </p:spPr>
        <p:txBody>
          <a:bodyPr vert="horz" wrap="none" lIns="0" tIns="0" rIns="0" bIns="0" anchor="b" anchorCtr="0">
            <a:noAutofit/>
          </a:bodyPr>
          <a:lstStyle>
            <a:lvl1pPr algn="l" rtl="0">
              <a:lnSpc>
                <a:spcPct val="95000"/>
              </a:lnSpc>
              <a:defRPr sz="2099" cap="all" spc="225" baseline="0">
                <a:solidFill>
                  <a:schemeClr val="bg1"/>
                </a:solidFill>
                <a:latin typeface="+mj-lt"/>
                <a:ea typeface="+mn-ea"/>
                <a:cs typeface="Arial" panose="020B0604020202020204" pitchFamily="34" charset="0"/>
              </a:defRPr>
            </a:lvl1pPr>
          </a:lstStyle>
          <a:p>
            <a:r>
              <a:rPr lang="da-DK" dirty="0"/>
              <a:t>[Flysheet</a:t>
            </a:r>
            <a:br>
              <a:rPr lang="da-DK" dirty="0"/>
            </a:br>
            <a:r>
              <a:rPr lang="da-DK" dirty="0"/>
              <a:t>Heading]</a:t>
            </a:r>
          </a:p>
        </p:txBody>
      </p:sp>
    </p:spTree>
    <p:extLst>
      <p:ext uri="{BB962C8B-B14F-4D97-AF65-F5344CB8AC3E}">
        <p14:creationId xmlns:p14="http://schemas.microsoft.com/office/powerpoint/2010/main" val="91385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COVER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238B24-CB9A-4B9E-A8A5-7641CAFC6DF0}"/>
              </a:ext>
            </a:extLst>
          </p:cNvPr>
          <p:cNvGraphicFramePr>
            <a:graphicFrameLocks noChangeAspect="1"/>
          </p:cNvGraphicFramePr>
          <p:nvPr userDrawn="1">
            <p:custDataLst>
              <p:tags r:id="rId1"/>
            </p:custDataLst>
            <p:extLst>
              <p:ext uri="{D42A27DB-BD31-4B8C-83A1-F6EECF244321}">
                <p14:modId xmlns:p14="http://schemas.microsoft.com/office/powerpoint/2010/main" val="40063560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15238B24-CB9A-4B9E-A8A5-7641CAFC6D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72223" name="ClientLogoHolder" descr="&lt;tags&gt;&lt;tag n=&quot;Visible&quot; v=&quot;False&quot; /&gt;&lt;/tags&gt;"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0638" y="273050"/>
            <a:ext cx="10477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IBD_Regional_Documents_Repository_EMEA_Groups\PTG Graphics\Bespoke Client Graphics\PMYU\X6RNA\Nets Custom Covers and Flysheets v2\Creative"/>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190" y="794"/>
            <a:ext cx="9141620" cy="6856412"/>
          </a:xfrm>
          <a:prstGeom prst="rect">
            <a:avLst/>
          </a:prstGeom>
          <a:noFill/>
          <a:extLst>
            <a:ext uri="{909E8E84-426E-40DD-AFC4-6F175D3DCCD1}">
              <a14:hiddenFill xmlns:a14="http://schemas.microsoft.com/office/drawing/2010/main">
                <a:solidFill>
                  <a:srgbClr val="FFFFFF"/>
                </a:solidFill>
              </a14:hiddenFill>
            </a:ext>
          </a:extLst>
        </p:spPr>
      </p:pic>
      <p:sp>
        <p:nvSpPr>
          <p:cNvPr id="37" name="SubTitle"/>
          <p:cNvSpPr txBox="1">
            <a:spLocks/>
          </p:cNvSpPr>
          <p:nvPr userDrawn="1"/>
        </p:nvSpPr>
        <p:spPr bwMode="gray">
          <a:xfrm>
            <a:off x="317101" y="836420"/>
            <a:ext cx="2865326" cy="505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fontScale="85000" lnSpcReduction="20000"/>
          </a:bodyPr>
          <a:lstStyle>
            <a:lvl1pPr marL="0" marR="0" indent="0" algn="l" defTabSz="914400" rtl="0" eaLnBrk="1" fontAlgn="auto" latinLnBrk="0" hangingPunct="1">
              <a:lnSpc>
                <a:spcPct val="95000"/>
              </a:lnSpc>
              <a:spcBef>
                <a:spcPts val="0"/>
              </a:spcBef>
              <a:spcAft>
                <a:spcPts val="0"/>
              </a:spcAft>
              <a:buClrTx/>
              <a:buSzTx/>
              <a:buFont typeface="Arial" pitchFamily="34" charset="0"/>
              <a:buNone/>
              <a:tabLst/>
              <a:defRPr sz="900" b="1" kern="1200" cap="all" spc="3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5000"/>
              </a:lnSpc>
              <a:spcBef>
                <a:spcPts val="605"/>
              </a:spcBef>
              <a:buFont typeface="Arial" pitchFamily="34" charset="0"/>
              <a:buNone/>
              <a:defRPr sz="1400" kern="1200">
                <a:solidFill>
                  <a:schemeClr val="tx1">
                    <a:tint val="75000"/>
                  </a:schemeClr>
                </a:solidFill>
                <a:latin typeface="+mn-lt"/>
                <a:ea typeface="+mn-ea"/>
                <a:cs typeface="+mn-cs"/>
              </a:defRPr>
            </a:lvl2pPr>
            <a:lvl3pPr marL="914400" indent="0" algn="ctr" defTabSz="914400" rtl="0" eaLnBrk="1" latinLnBrk="0" hangingPunct="1">
              <a:lnSpc>
                <a:spcPct val="95000"/>
              </a:lnSpc>
              <a:spcBef>
                <a:spcPts val="0"/>
              </a:spcBef>
              <a:buClr>
                <a:schemeClr val="accent4"/>
              </a:buClr>
              <a:buSzPct val="80000"/>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lnSpc>
                <a:spcPct val="95000"/>
              </a:lnSpc>
              <a:spcBef>
                <a:spcPts val="0"/>
              </a:spcBef>
              <a:buClr>
                <a:schemeClr val="tx1"/>
              </a:buClr>
              <a:buFont typeface="Credit Suisse Type Light"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5000"/>
              </a:lnSpc>
              <a:spcBef>
                <a:spcPts val="0"/>
              </a:spcBef>
              <a:buClr>
                <a:schemeClr val="tx1"/>
              </a:buClr>
              <a:buFont typeface="Credit Suisse Type Light"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rtl="0"/>
            <a:r>
              <a:rPr lang="da-DK" sz="675" spc="0" dirty="0">
                <a:solidFill>
                  <a:schemeClr val="bg1"/>
                </a:solidFill>
                <a:latin typeface="+mj-lt"/>
              </a:rPr>
              <a:t>This </a:t>
            </a:r>
            <a:r>
              <a:rPr lang="da-DK" sz="675" spc="0" dirty="0" err="1">
                <a:solidFill>
                  <a:schemeClr val="bg1"/>
                </a:solidFill>
                <a:latin typeface="+mj-lt"/>
              </a:rPr>
              <a:t>presentation</a:t>
            </a:r>
            <a:r>
              <a:rPr lang="da-DK" sz="675" spc="0" dirty="0">
                <a:solidFill>
                  <a:schemeClr val="bg1"/>
                </a:solidFill>
                <a:latin typeface="+mj-lt"/>
              </a:rPr>
              <a:t> (the “Presentation”) has </a:t>
            </a:r>
            <a:r>
              <a:rPr lang="da-DK" sz="675" spc="0" dirty="0" err="1">
                <a:solidFill>
                  <a:schemeClr val="bg1"/>
                </a:solidFill>
                <a:latin typeface="+mj-lt"/>
              </a:rPr>
              <a:t>been</a:t>
            </a:r>
            <a:r>
              <a:rPr lang="da-DK" sz="675" spc="0" dirty="0">
                <a:solidFill>
                  <a:schemeClr val="bg1"/>
                </a:solidFill>
                <a:latin typeface="+mj-lt"/>
              </a:rPr>
              <a:t> </a:t>
            </a:r>
            <a:r>
              <a:rPr lang="da-DK" sz="675" spc="0" dirty="0" err="1">
                <a:solidFill>
                  <a:schemeClr val="bg1"/>
                </a:solidFill>
                <a:latin typeface="+mj-lt"/>
              </a:rPr>
              <a:t>prepared</a:t>
            </a:r>
            <a:r>
              <a:rPr lang="da-DK" sz="675" spc="0" dirty="0">
                <a:solidFill>
                  <a:schemeClr val="bg1"/>
                </a:solidFill>
                <a:latin typeface="+mj-lt"/>
              </a:rPr>
              <a:t> by Nets A/S (the “Company”) to the recipient for the purposes of </a:t>
            </a:r>
            <a:r>
              <a:rPr lang="da-DK" sz="675" spc="0" dirty="0" err="1">
                <a:solidFill>
                  <a:schemeClr val="bg1"/>
                </a:solidFill>
                <a:latin typeface="+mj-lt"/>
              </a:rPr>
              <a:t>considering</a:t>
            </a:r>
            <a:r>
              <a:rPr lang="da-DK" sz="675" spc="0" dirty="0">
                <a:solidFill>
                  <a:schemeClr val="bg1"/>
                </a:solidFill>
                <a:latin typeface="+mj-lt"/>
              </a:rPr>
              <a:t> a </a:t>
            </a:r>
            <a:r>
              <a:rPr lang="da-DK" sz="675" spc="0" dirty="0" err="1">
                <a:solidFill>
                  <a:schemeClr val="bg1"/>
                </a:solidFill>
                <a:latin typeface="+mj-lt"/>
              </a:rPr>
              <a:t>transaction</a:t>
            </a:r>
            <a:r>
              <a:rPr lang="da-DK" sz="675" spc="0" dirty="0">
                <a:solidFill>
                  <a:schemeClr val="bg1"/>
                </a:solidFill>
                <a:latin typeface="+mj-lt"/>
              </a:rPr>
              <a:t> with the Company. The Presentation is </a:t>
            </a:r>
            <a:r>
              <a:rPr lang="da-DK" sz="675" spc="0" dirty="0" err="1">
                <a:solidFill>
                  <a:schemeClr val="bg1"/>
                </a:solidFill>
                <a:latin typeface="+mj-lt"/>
              </a:rPr>
              <a:t>intended</a:t>
            </a:r>
            <a:r>
              <a:rPr lang="da-DK" sz="675" spc="0" dirty="0">
                <a:solidFill>
                  <a:schemeClr val="bg1"/>
                </a:solidFill>
                <a:latin typeface="+mj-lt"/>
              </a:rPr>
              <a:t> </a:t>
            </a:r>
            <a:r>
              <a:rPr lang="da-DK" sz="675" spc="0" dirty="0" err="1">
                <a:solidFill>
                  <a:schemeClr val="bg1"/>
                </a:solidFill>
                <a:latin typeface="+mj-lt"/>
              </a:rPr>
              <a:t>solely</a:t>
            </a:r>
            <a:r>
              <a:rPr lang="da-DK" sz="675" spc="0" dirty="0">
                <a:solidFill>
                  <a:schemeClr val="bg1"/>
                </a:solidFill>
                <a:latin typeface="+mj-lt"/>
              </a:rPr>
              <a:t> to </a:t>
            </a:r>
            <a:r>
              <a:rPr lang="da-DK" sz="675" spc="0" dirty="0" err="1">
                <a:solidFill>
                  <a:schemeClr val="bg1"/>
                </a:solidFill>
                <a:latin typeface="+mj-lt"/>
              </a:rPr>
              <a:t>assist</a:t>
            </a:r>
            <a:r>
              <a:rPr lang="da-DK" sz="675" spc="0" dirty="0">
                <a:solidFill>
                  <a:schemeClr val="bg1"/>
                </a:solidFill>
                <a:latin typeface="+mj-lt"/>
              </a:rPr>
              <a:t> the recipient in </a:t>
            </a:r>
            <a:r>
              <a:rPr lang="da-DK" sz="675" spc="0" dirty="0" err="1">
                <a:solidFill>
                  <a:schemeClr val="bg1"/>
                </a:solidFill>
                <a:latin typeface="+mj-lt"/>
              </a:rPr>
              <a:t>considering</a:t>
            </a:r>
            <a:r>
              <a:rPr lang="da-DK" sz="675" spc="0" dirty="0">
                <a:solidFill>
                  <a:schemeClr val="bg1"/>
                </a:solidFill>
                <a:latin typeface="+mj-lt"/>
              </a:rPr>
              <a:t> </a:t>
            </a:r>
            <a:r>
              <a:rPr lang="da-DK" sz="675" spc="0" dirty="0" err="1">
                <a:solidFill>
                  <a:schemeClr val="bg1"/>
                </a:solidFill>
                <a:latin typeface="+mj-lt"/>
              </a:rPr>
              <a:t>whether</a:t>
            </a:r>
            <a:r>
              <a:rPr lang="da-DK" sz="675" spc="0" dirty="0">
                <a:solidFill>
                  <a:schemeClr val="bg1"/>
                </a:solidFill>
                <a:latin typeface="+mj-lt"/>
              </a:rPr>
              <a:t> to </a:t>
            </a:r>
            <a:r>
              <a:rPr lang="da-DK" sz="675" spc="0" dirty="0" err="1">
                <a:solidFill>
                  <a:schemeClr val="bg1"/>
                </a:solidFill>
                <a:latin typeface="+mj-lt"/>
              </a:rPr>
              <a:t>proceed</a:t>
            </a:r>
            <a:r>
              <a:rPr lang="da-DK" sz="675" spc="0" dirty="0">
                <a:solidFill>
                  <a:schemeClr val="bg1"/>
                </a:solidFill>
                <a:latin typeface="+mj-lt"/>
              </a:rPr>
              <a:t> with a </a:t>
            </a:r>
            <a:r>
              <a:rPr lang="da-DK" sz="675" spc="0" dirty="0" err="1">
                <a:solidFill>
                  <a:schemeClr val="bg1"/>
                </a:solidFill>
                <a:latin typeface="+mj-lt"/>
              </a:rPr>
              <a:t>further</a:t>
            </a:r>
            <a:r>
              <a:rPr lang="da-DK" sz="675" spc="0" dirty="0">
                <a:solidFill>
                  <a:schemeClr val="bg1"/>
                </a:solidFill>
                <a:latin typeface="+mj-lt"/>
              </a:rPr>
              <a:t> </a:t>
            </a:r>
            <a:r>
              <a:rPr lang="da-DK" sz="675" spc="0" dirty="0" err="1">
                <a:solidFill>
                  <a:schemeClr val="bg1"/>
                </a:solidFill>
                <a:latin typeface="+mj-lt"/>
              </a:rPr>
              <a:t>investigation</a:t>
            </a:r>
            <a:r>
              <a:rPr lang="da-DK" sz="675" spc="0" dirty="0">
                <a:solidFill>
                  <a:schemeClr val="bg1"/>
                </a:solidFill>
                <a:latin typeface="+mj-lt"/>
              </a:rPr>
              <a:t> of the Company and in </a:t>
            </a:r>
            <a:r>
              <a:rPr lang="da-DK" sz="675" spc="0" dirty="0" err="1">
                <a:solidFill>
                  <a:schemeClr val="bg1"/>
                </a:solidFill>
                <a:latin typeface="+mj-lt"/>
              </a:rPr>
              <a:t>determining</a:t>
            </a:r>
            <a:r>
              <a:rPr lang="da-DK" sz="675" spc="0" dirty="0">
                <a:solidFill>
                  <a:schemeClr val="bg1"/>
                </a:solidFill>
                <a:latin typeface="+mj-lt"/>
              </a:rPr>
              <a:t> the </a:t>
            </a:r>
            <a:r>
              <a:rPr lang="da-DK" sz="675" spc="0" dirty="0" err="1">
                <a:solidFill>
                  <a:schemeClr val="bg1"/>
                </a:solidFill>
                <a:latin typeface="+mj-lt"/>
              </a:rPr>
              <a:t>level</a:t>
            </a:r>
            <a:r>
              <a:rPr lang="da-DK" sz="675" spc="0" dirty="0">
                <a:solidFill>
                  <a:schemeClr val="bg1"/>
                </a:solidFill>
                <a:latin typeface="+mj-lt"/>
              </a:rPr>
              <a:t> of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indicative</a:t>
            </a:r>
            <a:r>
              <a:rPr lang="da-DK" sz="675" spc="0" dirty="0">
                <a:solidFill>
                  <a:schemeClr val="bg1"/>
                </a:solidFill>
                <a:latin typeface="+mj-lt"/>
              </a:rPr>
              <a:t> offer for the Company, and </a:t>
            </a:r>
            <a:r>
              <a:rPr lang="da-DK" sz="675" spc="0" dirty="0" err="1">
                <a:solidFill>
                  <a:schemeClr val="bg1"/>
                </a:solidFill>
                <a:latin typeface="+mj-lt"/>
              </a:rPr>
              <a:t>does</a:t>
            </a:r>
            <a:r>
              <a:rPr lang="da-DK" sz="675" spc="0" dirty="0">
                <a:solidFill>
                  <a:schemeClr val="bg1"/>
                </a:solidFill>
                <a:latin typeface="+mj-lt"/>
              </a:rPr>
              <a:t> not </a:t>
            </a:r>
            <a:r>
              <a:rPr lang="da-DK" sz="675" spc="0" dirty="0" err="1">
                <a:solidFill>
                  <a:schemeClr val="bg1"/>
                </a:solidFill>
                <a:latin typeface="+mj-lt"/>
              </a:rPr>
              <a:t>constitute</a:t>
            </a:r>
            <a:r>
              <a:rPr lang="da-DK" sz="675" spc="0" dirty="0">
                <a:solidFill>
                  <a:schemeClr val="bg1"/>
                </a:solidFill>
                <a:latin typeface="+mj-lt"/>
              </a:rPr>
              <a:t> an offer or an invitation by or on </a:t>
            </a:r>
            <a:r>
              <a:rPr lang="da-DK" sz="675" spc="0" dirty="0" err="1">
                <a:solidFill>
                  <a:schemeClr val="bg1"/>
                </a:solidFill>
                <a:latin typeface="+mj-lt"/>
              </a:rPr>
              <a:t>behalf</a:t>
            </a:r>
            <a:r>
              <a:rPr lang="da-DK" sz="675" spc="0" dirty="0">
                <a:solidFill>
                  <a:schemeClr val="bg1"/>
                </a:solidFill>
                <a:latin typeface="+mj-lt"/>
              </a:rPr>
              <a:t> of the Company, </a:t>
            </a:r>
            <a:r>
              <a:rPr lang="da-DK" sz="675" spc="0" dirty="0" err="1">
                <a:solidFill>
                  <a:schemeClr val="bg1"/>
                </a:solidFill>
                <a:latin typeface="+mj-lt"/>
              </a:rPr>
              <a:t>its</a:t>
            </a:r>
            <a:r>
              <a:rPr lang="da-DK" sz="675" spc="0" dirty="0">
                <a:solidFill>
                  <a:schemeClr val="bg1"/>
                </a:solidFill>
                <a:latin typeface="+mj-lt"/>
              </a:rPr>
              <a:t> </a:t>
            </a:r>
            <a:r>
              <a:rPr lang="da-DK" sz="675" spc="0" dirty="0" err="1">
                <a:solidFill>
                  <a:schemeClr val="bg1"/>
                </a:solidFill>
                <a:latin typeface="+mj-lt"/>
              </a:rPr>
              <a:t>shareholders</a:t>
            </a:r>
            <a:r>
              <a:rPr lang="da-DK" sz="675" spc="0" dirty="0">
                <a:solidFill>
                  <a:schemeClr val="bg1"/>
                </a:solidFill>
                <a:latin typeface="+mj-lt"/>
              </a:rPr>
              <a:t> or </a:t>
            </a:r>
            <a:r>
              <a:rPr lang="da-DK" sz="675" spc="0" dirty="0" err="1">
                <a:solidFill>
                  <a:schemeClr val="bg1"/>
                </a:solidFill>
                <a:latin typeface="+mj-lt"/>
              </a:rPr>
              <a:t>any</a:t>
            </a:r>
            <a:r>
              <a:rPr lang="da-DK" sz="675" spc="0" dirty="0">
                <a:solidFill>
                  <a:schemeClr val="bg1"/>
                </a:solidFill>
                <a:latin typeface="+mj-lt"/>
              </a:rPr>
              <a:t> of </a:t>
            </a:r>
            <a:r>
              <a:rPr lang="da-DK" sz="675" spc="0" dirty="0" err="1">
                <a:solidFill>
                  <a:schemeClr val="bg1"/>
                </a:solidFill>
                <a:latin typeface="+mj-lt"/>
              </a:rPr>
              <a:t>its</a:t>
            </a:r>
            <a:r>
              <a:rPr lang="da-DK" sz="675" spc="0" dirty="0">
                <a:solidFill>
                  <a:schemeClr val="bg1"/>
                </a:solidFill>
                <a:latin typeface="+mj-lt"/>
              </a:rPr>
              <a:t> </a:t>
            </a:r>
            <a:r>
              <a:rPr lang="da-DK" sz="675" spc="0" dirty="0" err="1">
                <a:solidFill>
                  <a:schemeClr val="bg1"/>
                </a:solidFill>
                <a:latin typeface="+mj-lt"/>
              </a:rPr>
              <a:t>advisors</a:t>
            </a:r>
            <a:r>
              <a:rPr lang="da-DK" sz="675" spc="0" dirty="0">
                <a:solidFill>
                  <a:schemeClr val="bg1"/>
                </a:solidFill>
                <a:latin typeface="+mj-lt"/>
              </a:rPr>
              <a:t> or </a:t>
            </a:r>
            <a:r>
              <a:rPr lang="da-DK" sz="675" spc="0" dirty="0" err="1">
                <a:solidFill>
                  <a:schemeClr val="bg1"/>
                </a:solidFill>
                <a:latin typeface="+mj-lt"/>
              </a:rPr>
              <a:t>consultants</a:t>
            </a:r>
            <a:r>
              <a:rPr lang="da-DK" sz="675" spc="0" dirty="0">
                <a:solidFill>
                  <a:schemeClr val="bg1"/>
                </a:solidFill>
                <a:latin typeface="+mj-lt"/>
              </a:rPr>
              <a:t> </a:t>
            </a:r>
            <a:r>
              <a:rPr lang="da-DK" sz="675" spc="0" dirty="0" err="1">
                <a:solidFill>
                  <a:schemeClr val="bg1"/>
                </a:solidFill>
                <a:latin typeface="+mj-lt"/>
              </a:rPr>
              <a:t>retained</a:t>
            </a:r>
            <a:r>
              <a:rPr lang="da-DK" sz="675" spc="0" dirty="0">
                <a:solidFill>
                  <a:schemeClr val="bg1"/>
                </a:solidFill>
                <a:latin typeface="+mj-lt"/>
              </a:rPr>
              <a:t> by the Company in </a:t>
            </a:r>
            <a:r>
              <a:rPr lang="da-DK" sz="675" spc="0" dirty="0" err="1">
                <a:solidFill>
                  <a:schemeClr val="bg1"/>
                </a:solidFill>
                <a:latin typeface="+mj-lt"/>
              </a:rPr>
              <a:t>connection</a:t>
            </a:r>
            <a:r>
              <a:rPr lang="da-DK" sz="675" spc="0" dirty="0">
                <a:solidFill>
                  <a:schemeClr val="bg1"/>
                </a:solidFill>
                <a:latin typeface="+mj-lt"/>
              </a:rPr>
              <a:t> with the </a:t>
            </a:r>
            <a:r>
              <a:rPr lang="da-DK" sz="675" spc="0" dirty="0" err="1">
                <a:solidFill>
                  <a:schemeClr val="bg1"/>
                </a:solidFill>
                <a:latin typeface="+mj-lt"/>
              </a:rPr>
              <a:t>prospective</a:t>
            </a:r>
            <a:r>
              <a:rPr lang="da-DK" sz="675" spc="0" dirty="0">
                <a:solidFill>
                  <a:schemeClr val="bg1"/>
                </a:solidFill>
                <a:latin typeface="+mj-lt"/>
              </a:rPr>
              <a:t> </a:t>
            </a:r>
            <a:r>
              <a:rPr lang="da-DK" sz="675" spc="0" dirty="0" err="1">
                <a:solidFill>
                  <a:schemeClr val="bg1"/>
                </a:solidFill>
                <a:latin typeface="+mj-lt"/>
              </a:rPr>
              <a:t>transaction</a:t>
            </a:r>
            <a:r>
              <a:rPr lang="da-DK" sz="675" spc="0" dirty="0">
                <a:solidFill>
                  <a:schemeClr val="bg1"/>
                </a:solidFill>
                <a:latin typeface="+mj-lt"/>
              </a:rPr>
              <a:t>, to </a:t>
            </a:r>
            <a:r>
              <a:rPr lang="da-DK" sz="675" spc="0" dirty="0" err="1">
                <a:solidFill>
                  <a:schemeClr val="bg1"/>
                </a:solidFill>
                <a:latin typeface="+mj-lt"/>
              </a:rPr>
              <a:t>purchase</a:t>
            </a:r>
            <a:r>
              <a:rPr lang="da-DK" sz="675" spc="0" dirty="0">
                <a:solidFill>
                  <a:schemeClr val="bg1"/>
                </a:solidFill>
                <a:latin typeface="+mj-lt"/>
              </a:rPr>
              <a:t>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shares</a:t>
            </a:r>
            <a:r>
              <a:rPr lang="da-DK" sz="675" spc="0" dirty="0">
                <a:solidFill>
                  <a:schemeClr val="bg1"/>
                </a:solidFill>
                <a:latin typeface="+mj-lt"/>
              </a:rPr>
              <a:t> or assets from or in the Company or </a:t>
            </a:r>
            <a:r>
              <a:rPr lang="da-DK" sz="675" spc="0" dirty="0" err="1">
                <a:solidFill>
                  <a:schemeClr val="bg1"/>
                </a:solidFill>
                <a:latin typeface="+mj-lt"/>
              </a:rPr>
              <a:t>any</a:t>
            </a:r>
            <a:r>
              <a:rPr lang="da-DK" sz="675" spc="0" dirty="0">
                <a:solidFill>
                  <a:schemeClr val="bg1"/>
                </a:solidFill>
                <a:latin typeface="+mj-lt"/>
              </a:rPr>
              <a:t> of </a:t>
            </a:r>
            <a:r>
              <a:rPr lang="da-DK" sz="675" spc="0" dirty="0" err="1">
                <a:solidFill>
                  <a:schemeClr val="bg1"/>
                </a:solidFill>
                <a:latin typeface="+mj-lt"/>
              </a:rPr>
              <a:t>its</a:t>
            </a:r>
            <a:r>
              <a:rPr lang="da-DK" sz="675" spc="0" dirty="0">
                <a:solidFill>
                  <a:schemeClr val="bg1"/>
                </a:solidFill>
                <a:latin typeface="+mj-lt"/>
              </a:rPr>
              <a:t> </a:t>
            </a:r>
            <a:r>
              <a:rPr lang="da-DK" sz="675" spc="0" dirty="0" err="1">
                <a:solidFill>
                  <a:schemeClr val="bg1"/>
                </a:solidFill>
                <a:latin typeface="+mj-lt"/>
              </a:rPr>
              <a:t>holding</a:t>
            </a:r>
            <a:r>
              <a:rPr lang="da-DK" sz="675" spc="0" dirty="0">
                <a:solidFill>
                  <a:schemeClr val="bg1"/>
                </a:solidFill>
                <a:latin typeface="+mj-lt"/>
              </a:rPr>
              <a:t> </a:t>
            </a:r>
            <a:r>
              <a:rPr lang="da-DK" sz="675" spc="0" dirty="0" err="1">
                <a:solidFill>
                  <a:schemeClr val="bg1"/>
                </a:solidFill>
                <a:latin typeface="+mj-lt"/>
              </a:rPr>
              <a:t>companies</a:t>
            </a:r>
            <a:r>
              <a:rPr lang="da-DK" sz="675" spc="0" dirty="0">
                <a:solidFill>
                  <a:schemeClr val="bg1"/>
                </a:solidFill>
                <a:latin typeface="+mj-lt"/>
              </a:rPr>
              <a:t> or </a:t>
            </a:r>
            <a:r>
              <a:rPr lang="da-DK" sz="675" spc="0" dirty="0" err="1">
                <a:solidFill>
                  <a:schemeClr val="bg1"/>
                </a:solidFill>
                <a:latin typeface="+mj-lt"/>
              </a:rPr>
              <a:t>subsidiaries</a:t>
            </a:r>
            <a:r>
              <a:rPr lang="da-DK" sz="675" spc="0" dirty="0">
                <a:solidFill>
                  <a:schemeClr val="bg1"/>
                </a:solidFill>
                <a:latin typeface="+mj-lt"/>
              </a:rPr>
              <a:t> (the “Group”).  </a:t>
            </a:r>
          </a:p>
          <a:p>
            <a:pPr rtl="0"/>
            <a:endParaRPr lang="da-DK" sz="675" spc="0" dirty="0">
              <a:solidFill>
                <a:schemeClr val="bg1"/>
              </a:solidFill>
              <a:latin typeface="+mj-lt"/>
            </a:endParaRPr>
          </a:p>
          <a:p>
            <a:pPr rtl="0"/>
            <a:r>
              <a:rPr lang="da-DK" sz="675" spc="0" dirty="0">
                <a:solidFill>
                  <a:schemeClr val="bg1"/>
                </a:solidFill>
                <a:latin typeface="+mj-lt"/>
              </a:rPr>
              <a:t>This Presentation </a:t>
            </a:r>
            <a:r>
              <a:rPr lang="da-DK" sz="675" spc="0" dirty="0" err="1">
                <a:solidFill>
                  <a:schemeClr val="bg1"/>
                </a:solidFill>
                <a:latin typeface="+mj-lt"/>
              </a:rPr>
              <a:t>does</a:t>
            </a:r>
            <a:r>
              <a:rPr lang="da-DK" sz="675" spc="0" dirty="0">
                <a:solidFill>
                  <a:schemeClr val="bg1"/>
                </a:solidFill>
                <a:latin typeface="+mj-lt"/>
              </a:rPr>
              <a:t> not purport to </a:t>
            </a:r>
            <a:r>
              <a:rPr lang="da-DK" sz="675" spc="0" dirty="0" err="1">
                <a:solidFill>
                  <a:schemeClr val="bg1"/>
                </a:solidFill>
                <a:latin typeface="+mj-lt"/>
              </a:rPr>
              <a:t>be</a:t>
            </a:r>
            <a:r>
              <a:rPr lang="da-DK" sz="675" spc="0" dirty="0">
                <a:solidFill>
                  <a:schemeClr val="bg1"/>
                </a:solidFill>
                <a:latin typeface="+mj-lt"/>
              </a:rPr>
              <a:t> all-</a:t>
            </a:r>
            <a:r>
              <a:rPr lang="da-DK" sz="675" spc="0" dirty="0" err="1">
                <a:solidFill>
                  <a:schemeClr val="bg1"/>
                </a:solidFill>
                <a:latin typeface="+mj-lt"/>
              </a:rPr>
              <a:t>inclusive</a:t>
            </a:r>
            <a:r>
              <a:rPr lang="da-DK" sz="675" spc="0" dirty="0">
                <a:solidFill>
                  <a:schemeClr val="bg1"/>
                </a:solidFill>
                <a:latin typeface="+mj-lt"/>
              </a:rPr>
              <a:t> or to </a:t>
            </a:r>
            <a:r>
              <a:rPr lang="da-DK" sz="675" spc="0" dirty="0" err="1">
                <a:solidFill>
                  <a:schemeClr val="bg1"/>
                </a:solidFill>
                <a:latin typeface="+mj-lt"/>
              </a:rPr>
              <a:t>contain</a:t>
            </a:r>
            <a:r>
              <a:rPr lang="da-DK" sz="675" spc="0" dirty="0">
                <a:solidFill>
                  <a:schemeClr val="bg1"/>
                </a:solidFill>
                <a:latin typeface="+mj-lt"/>
              </a:rPr>
              <a:t> all of the information </a:t>
            </a:r>
            <a:r>
              <a:rPr lang="da-DK" sz="675" spc="0" dirty="0" err="1">
                <a:solidFill>
                  <a:schemeClr val="bg1"/>
                </a:solidFill>
                <a:latin typeface="+mj-lt"/>
              </a:rPr>
              <a:t>that</a:t>
            </a:r>
            <a:r>
              <a:rPr lang="da-DK" sz="675" spc="0" dirty="0">
                <a:solidFill>
                  <a:schemeClr val="bg1"/>
                </a:solidFill>
                <a:latin typeface="+mj-lt"/>
              </a:rPr>
              <a:t> the recipient </a:t>
            </a:r>
            <a:r>
              <a:rPr lang="da-DK" sz="675" spc="0" dirty="0" err="1">
                <a:solidFill>
                  <a:schemeClr val="bg1"/>
                </a:solidFill>
                <a:latin typeface="+mj-lt"/>
              </a:rPr>
              <a:t>may</a:t>
            </a:r>
            <a:r>
              <a:rPr lang="da-DK" sz="675" spc="0" dirty="0">
                <a:solidFill>
                  <a:schemeClr val="bg1"/>
                </a:solidFill>
                <a:latin typeface="+mj-lt"/>
              </a:rPr>
              <a:t> </a:t>
            </a:r>
            <a:r>
              <a:rPr lang="da-DK" sz="675" spc="0" dirty="0" err="1">
                <a:solidFill>
                  <a:schemeClr val="bg1"/>
                </a:solidFill>
                <a:latin typeface="+mj-lt"/>
              </a:rPr>
              <a:t>desire</a:t>
            </a:r>
            <a:r>
              <a:rPr lang="da-DK" sz="675" spc="0" dirty="0">
                <a:solidFill>
                  <a:schemeClr val="bg1"/>
                </a:solidFill>
                <a:latin typeface="+mj-lt"/>
              </a:rPr>
              <a:t>. The Company, the Group and </a:t>
            </a:r>
            <a:r>
              <a:rPr lang="da-DK" sz="675" spc="0" dirty="0" err="1">
                <a:solidFill>
                  <a:schemeClr val="bg1"/>
                </a:solidFill>
                <a:latin typeface="+mj-lt"/>
              </a:rPr>
              <a:t>its</a:t>
            </a:r>
            <a:r>
              <a:rPr lang="da-DK" sz="675" spc="0" dirty="0">
                <a:solidFill>
                  <a:schemeClr val="bg1"/>
                </a:solidFill>
                <a:latin typeface="+mj-lt"/>
              </a:rPr>
              <a:t> and the </a:t>
            </a:r>
            <a:r>
              <a:rPr lang="da-DK" sz="675" spc="0" dirty="0" err="1">
                <a:solidFill>
                  <a:schemeClr val="bg1"/>
                </a:solidFill>
                <a:latin typeface="+mj-lt"/>
              </a:rPr>
              <a:t>Group’s</a:t>
            </a:r>
            <a:r>
              <a:rPr lang="da-DK" sz="675" spc="0" dirty="0">
                <a:solidFill>
                  <a:schemeClr val="bg1"/>
                </a:solidFill>
                <a:latin typeface="+mj-lt"/>
              </a:rPr>
              <a:t> </a:t>
            </a:r>
            <a:r>
              <a:rPr lang="da-DK" sz="675" spc="0" dirty="0" err="1">
                <a:solidFill>
                  <a:schemeClr val="bg1"/>
                </a:solidFill>
                <a:latin typeface="+mj-lt"/>
              </a:rPr>
              <a:t>respective</a:t>
            </a:r>
            <a:r>
              <a:rPr lang="da-DK" sz="675" spc="0" dirty="0">
                <a:solidFill>
                  <a:schemeClr val="bg1"/>
                </a:solidFill>
                <a:latin typeface="+mj-lt"/>
              </a:rPr>
              <a:t> </a:t>
            </a:r>
            <a:r>
              <a:rPr lang="da-DK" sz="675" spc="0" dirty="0" err="1">
                <a:solidFill>
                  <a:schemeClr val="bg1"/>
                </a:solidFill>
                <a:latin typeface="+mj-lt"/>
              </a:rPr>
              <a:t>employees</a:t>
            </a:r>
            <a:r>
              <a:rPr lang="da-DK" sz="675" spc="0" dirty="0">
                <a:solidFill>
                  <a:schemeClr val="bg1"/>
                </a:solidFill>
                <a:latin typeface="+mj-lt"/>
              </a:rPr>
              <a:t>, officers, </a:t>
            </a:r>
            <a:r>
              <a:rPr lang="da-DK" sz="675" spc="0" dirty="0" err="1">
                <a:solidFill>
                  <a:schemeClr val="bg1"/>
                </a:solidFill>
                <a:latin typeface="+mj-lt"/>
              </a:rPr>
              <a:t>advisers</a:t>
            </a:r>
            <a:r>
              <a:rPr lang="da-DK" sz="675" spc="0" dirty="0">
                <a:solidFill>
                  <a:schemeClr val="bg1"/>
                </a:solidFill>
                <a:latin typeface="+mj-lt"/>
              </a:rPr>
              <a:t> and </a:t>
            </a:r>
            <a:r>
              <a:rPr lang="da-DK" sz="675" spc="0" dirty="0" err="1">
                <a:solidFill>
                  <a:schemeClr val="bg1"/>
                </a:solidFill>
                <a:latin typeface="+mj-lt"/>
              </a:rPr>
              <a:t>consultants</a:t>
            </a:r>
            <a:r>
              <a:rPr lang="da-DK" sz="675" spc="0" dirty="0">
                <a:solidFill>
                  <a:schemeClr val="bg1"/>
                </a:solidFill>
                <a:latin typeface="+mj-lt"/>
              </a:rPr>
              <a:t> </a:t>
            </a:r>
            <a:r>
              <a:rPr lang="da-DK" sz="675" spc="0" dirty="0" err="1">
                <a:solidFill>
                  <a:schemeClr val="bg1"/>
                </a:solidFill>
                <a:latin typeface="+mj-lt"/>
              </a:rPr>
              <a:t>expressly</a:t>
            </a:r>
            <a:r>
              <a:rPr lang="da-DK" sz="675" spc="0" dirty="0">
                <a:solidFill>
                  <a:schemeClr val="bg1"/>
                </a:solidFill>
                <a:latin typeface="+mj-lt"/>
              </a:rPr>
              <a:t> </a:t>
            </a:r>
            <a:r>
              <a:rPr lang="da-DK" sz="675" spc="0" dirty="0" err="1">
                <a:solidFill>
                  <a:schemeClr val="bg1"/>
                </a:solidFill>
                <a:latin typeface="+mj-lt"/>
              </a:rPr>
              <a:t>disclaim</a:t>
            </a:r>
            <a:r>
              <a:rPr lang="da-DK" sz="675" spc="0" dirty="0">
                <a:solidFill>
                  <a:schemeClr val="bg1"/>
                </a:solidFill>
                <a:latin typeface="+mj-lt"/>
              </a:rPr>
              <a:t> </a:t>
            </a:r>
            <a:r>
              <a:rPr lang="da-DK" sz="675" spc="0" dirty="0" err="1">
                <a:solidFill>
                  <a:schemeClr val="bg1"/>
                </a:solidFill>
                <a:latin typeface="+mj-lt"/>
              </a:rPr>
              <a:t>any</a:t>
            </a:r>
            <a:r>
              <a:rPr lang="da-DK" sz="675" spc="0" dirty="0">
                <a:solidFill>
                  <a:schemeClr val="bg1"/>
                </a:solidFill>
                <a:latin typeface="+mj-lt"/>
              </a:rPr>
              <a:t> and all </a:t>
            </a:r>
            <a:r>
              <a:rPr lang="da-DK" sz="675" spc="0" dirty="0" err="1">
                <a:solidFill>
                  <a:schemeClr val="bg1"/>
                </a:solidFill>
                <a:latin typeface="+mj-lt"/>
              </a:rPr>
              <a:t>liability</a:t>
            </a:r>
            <a:r>
              <a:rPr lang="da-DK" sz="675" spc="0" dirty="0">
                <a:solidFill>
                  <a:schemeClr val="bg1"/>
                </a:solidFill>
                <a:latin typeface="+mj-lt"/>
              </a:rPr>
              <a:t> for the contents, </a:t>
            </a:r>
            <a:r>
              <a:rPr lang="da-DK" sz="675" spc="0" dirty="0" err="1">
                <a:solidFill>
                  <a:schemeClr val="bg1"/>
                </a:solidFill>
                <a:latin typeface="+mj-lt"/>
              </a:rPr>
              <a:t>reliability</a:t>
            </a:r>
            <a:r>
              <a:rPr lang="da-DK" sz="675" spc="0" dirty="0">
                <a:solidFill>
                  <a:schemeClr val="bg1"/>
                </a:solidFill>
                <a:latin typeface="+mj-lt"/>
              </a:rPr>
              <a:t> or </a:t>
            </a:r>
            <a:r>
              <a:rPr lang="da-DK" sz="675" spc="0" dirty="0" err="1">
                <a:solidFill>
                  <a:schemeClr val="bg1"/>
                </a:solidFill>
                <a:latin typeface="+mj-lt"/>
              </a:rPr>
              <a:t>completeness</a:t>
            </a:r>
            <a:r>
              <a:rPr lang="da-DK" sz="675" spc="0" dirty="0">
                <a:solidFill>
                  <a:schemeClr val="bg1"/>
                </a:solidFill>
                <a:latin typeface="+mj-lt"/>
              </a:rPr>
              <a:t> of or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omissions</a:t>
            </a:r>
            <a:r>
              <a:rPr lang="da-DK" sz="675" spc="0" dirty="0">
                <a:solidFill>
                  <a:schemeClr val="bg1"/>
                </a:solidFill>
                <a:latin typeface="+mj-lt"/>
              </a:rPr>
              <a:t> from </a:t>
            </a:r>
            <a:r>
              <a:rPr lang="da-DK" sz="675" spc="0" dirty="0" err="1">
                <a:solidFill>
                  <a:schemeClr val="bg1"/>
                </a:solidFill>
                <a:latin typeface="+mj-lt"/>
              </a:rPr>
              <a:t>this</a:t>
            </a:r>
            <a:r>
              <a:rPr lang="da-DK" sz="675" spc="0" dirty="0">
                <a:solidFill>
                  <a:schemeClr val="bg1"/>
                </a:solidFill>
                <a:latin typeface="+mj-lt"/>
              </a:rPr>
              <a:t> Presentation and for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other</a:t>
            </a:r>
            <a:r>
              <a:rPr lang="da-DK" sz="675" spc="0" dirty="0">
                <a:solidFill>
                  <a:schemeClr val="bg1"/>
                </a:solidFill>
                <a:latin typeface="+mj-lt"/>
              </a:rPr>
              <a:t> </a:t>
            </a:r>
            <a:r>
              <a:rPr lang="da-DK" sz="675" spc="0" dirty="0" err="1">
                <a:solidFill>
                  <a:schemeClr val="bg1"/>
                </a:solidFill>
                <a:latin typeface="+mj-lt"/>
              </a:rPr>
              <a:t>written</a:t>
            </a:r>
            <a:r>
              <a:rPr lang="da-DK" sz="675" spc="0" dirty="0">
                <a:solidFill>
                  <a:schemeClr val="bg1"/>
                </a:solidFill>
                <a:latin typeface="+mj-lt"/>
              </a:rPr>
              <a:t> or oral </a:t>
            </a:r>
            <a:r>
              <a:rPr lang="da-DK" sz="675" spc="0" dirty="0" err="1">
                <a:solidFill>
                  <a:schemeClr val="bg1"/>
                </a:solidFill>
                <a:latin typeface="+mj-lt"/>
              </a:rPr>
              <a:t>communication</a:t>
            </a:r>
            <a:r>
              <a:rPr lang="da-DK" sz="675" spc="0" dirty="0">
                <a:solidFill>
                  <a:schemeClr val="bg1"/>
                </a:solidFill>
                <a:latin typeface="+mj-lt"/>
              </a:rPr>
              <a:t> </a:t>
            </a:r>
            <a:r>
              <a:rPr lang="da-DK" sz="675" spc="0" dirty="0" err="1">
                <a:solidFill>
                  <a:schemeClr val="bg1"/>
                </a:solidFill>
                <a:latin typeface="+mj-lt"/>
              </a:rPr>
              <a:t>transmitted</a:t>
            </a:r>
            <a:r>
              <a:rPr lang="da-DK" sz="675" spc="0" dirty="0">
                <a:solidFill>
                  <a:schemeClr val="bg1"/>
                </a:solidFill>
                <a:latin typeface="+mj-lt"/>
              </a:rPr>
              <a:t> or made </a:t>
            </a:r>
            <a:r>
              <a:rPr lang="da-DK" sz="675" spc="0" dirty="0" err="1">
                <a:solidFill>
                  <a:schemeClr val="bg1"/>
                </a:solidFill>
                <a:latin typeface="+mj-lt"/>
              </a:rPr>
              <a:t>available</a:t>
            </a:r>
            <a:r>
              <a:rPr lang="da-DK" sz="675" spc="0" dirty="0">
                <a:solidFill>
                  <a:schemeClr val="bg1"/>
                </a:solidFill>
                <a:latin typeface="+mj-lt"/>
              </a:rPr>
              <a:t> to the recipient.  </a:t>
            </a:r>
          </a:p>
          <a:p>
            <a:pPr rtl="0"/>
            <a:endParaRPr lang="da-DK" sz="675" spc="0" dirty="0">
              <a:solidFill>
                <a:schemeClr val="bg1"/>
              </a:solidFill>
              <a:latin typeface="+mj-lt"/>
            </a:endParaRPr>
          </a:p>
          <a:p>
            <a:pPr rtl="0"/>
            <a:r>
              <a:rPr lang="da-DK" sz="675" spc="0" dirty="0">
                <a:solidFill>
                  <a:schemeClr val="bg1"/>
                </a:solidFill>
                <a:latin typeface="+mj-lt"/>
              </a:rPr>
              <a:t>This Presentation </a:t>
            </a:r>
            <a:r>
              <a:rPr lang="da-DK" sz="675" spc="0" dirty="0" err="1">
                <a:solidFill>
                  <a:schemeClr val="bg1"/>
                </a:solidFill>
                <a:latin typeface="+mj-lt"/>
              </a:rPr>
              <a:t>includes</a:t>
            </a:r>
            <a:r>
              <a:rPr lang="da-DK" sz="675" spc="0" dirty="0">
                <a:solidFill>
                  <a:schemeClr val="bg1"/>
                </a:solidFill>
                <a:latin typeface="+mj-lt"/>
              </a:rPr>
              <a:t> </a:t>
            </a:r>
            <a:r>
              <a:rPr lang="da-DK" sz="675" spc="0" dirty="0" err="1">
                <a:solidFill>
                  <a:schemeClr val="bg1"/>
                </a:solidFill>
                <a:latin typeface="+mj-lt"/>
              </a:rPr>
              <a:t>certain</a:t>
            </a:r>
            <a:r>
              <a:rPr lang="da-DK" sz="675" spc="0" dirty="0">
                <a:solidFill>
                  <a:schemeClr val="bg1"/>
                </a:solidFill>
                <a:latin typeface="+mj-lt"/>
              </a:rPr>
              <a:t> statements and </a:t>
            </a:r>
            <a:r>
              <a:rPr lang="da-DK" sz="675" spc="0" dirty="0" err="1">
                <a:solidFill>
                  <a:schemeClr val="bg1"/>
                </a:solidFill>
                <a:latin typeface="+mj-lt"/>
              </a:rPr>
              <a:t>estimates</a:t>
            </a:r>
            <a:r>
              <a:rPr lang="da-DK" sz="675" spc="0" dirty="0">
                <a:solidFill>
                  <a:schemeClr val="bg1"/>
                </a:solidFill>
                <a:latin typeface="+mj-lt"/>
              </a:rPr>
              <a:t> </a:t>
            </a:r>
            <a:r>
              <a:rPr lang="da-DK" sz="675" spc="0" dirty="0" err="1">
                <a:solidFill>
                  <a:schemeClr val="bg1"/>
                </a:solidFill>
                <a:latin typeface="+mj-lt"/>
              </a:rPr>
              <a:t>provided</a:t>
            </a:r>
            <a:r>
              <a:rPr lang="da-DK" sz="675" spc="0" dirty="0">
                <a:solidFill>
                  <a:schemeClr val="bg1"/>
                </a:solidFill>
                <a:latin typeface="+mj-lt"/>
              </a:rPr>
              <a:t> by the Company with </a:t>
            </a:r>
            <a:r>
              <a:rPr lang="da-DK" sz="675" spc="0" dirty="0" err="1">
                <a:solidFill>
                  <a:schemeClr val="bg1"/>
                </a:solidFill>
                <a:latin typeface="+mj-lt"/>
              </a:rPr>
              <a:t>respect</a:t>
            </a:r>
            <a:r>
              <a:rPr lang="da-DK" sz="675" spc="0" dirty="0">
                <a:solidFill>
                  <a:schemeClr val="bg1"/>
                </a:solidFill>
                <a:latin typeface="+mj-lt"/>
              </a:rPr>
              <a:t> to, </a:t>
            </a:r>
            <a:r>
              <a:rPr lang="da-DK" sz="675" spc="0" dirty="0" err="1">
                <a:solidFill>
                  <a:schemeClr val="bg1"/>
                </a:solidFill>
                <a:latin typeface="+mj-lt"/>
              </a:rPr>
              <a:t>among</a:t>
            </a:r>
            <a:r>
              <a:rPr lang="da-DK" sz="675" spc="0" dirty="0">
                <a:solidFill>
                  <a:schemeClr val="bg1"/>
                </a:solidFill>
                <a:latin typeface="+mj-lt"/>
              </a:rPr>
              <a:t> </a:t>
            </a:r>
            <a:r>
              <a:rPr lang="da-DK" sz="675" spc="0" dirty="0" err="1">
                <a:solidFill>
                  <a:schemeClr val="bg1"/>
                </a:solidFill>
                <a:latin typeface="+mj-lt"/>
              </a:rPr>
              <a:t>other</a:t>
            </a:r>
            <a:r>
              <a:rPr lang="da-DK" sz="675" spc="0" dirty="0">
                <a:solidFill>
                  <a:schemeClr val="bg1"/>
                </a:solidFill>
                <a:latin typeface="+mj-lt"/>
              </a:rPr>
              <a:t> </a:t>
            </a:r>
            <a:r>
              <a:rPr lang="da-DK" sz="675" spc="0" dirty="0" err="1">
                <a:solidFill>
                  <a:schemeClr val="bg1"/>
                </a:solidFill>
                <a:latin typeface="+mj-lt"/>
              </a:rPr>
              <a:t>things</a:t>
            </a:r>
            <a:r>
              <a:rPr lang="da-DK" sz="675" spc="0" dirty="0">
                <a:solidFill>
                  <a:schemeClr val="bg1"/>
                </a:solidFill>
                <a:latin typeface="+mj-lt"/>
              </a:rPr>
              <a:t>, the Company and the </a:t>
            </a:r>
            <a:r>
              <a:rPr lang="da-DK" sz="675" spc="0" dirty="0" err="1">
                <a:solidFill>
                  <a:schemeClr val="bg1"/>
                </a:solidFill>
                <a:latin typeface="+mj-lt"/>
              </a:rPr>
              <a:t>Group’s</a:t>
            </a:r>
            <a:r>
              <a:rPr lang="da-DK" sz="675" spc="0" dirty="0">
                <a:solidFill>
                  <a:schemeClr val="bg1"/>
                </a:solidFill>
                <a:latin typeface="+mj-lt"/>
              </a:rPr>
              <a:t> </a:t>
            </a:r>
            <a:r>
              <a:rPr lang="da-DK" sz="675" spc="0" dirty="0" err="1">
                <a:solidFill>
                  <a:schemeClr val="bg1"/>
                </a:solidFill>
                <a:latin typeface="+mj-lt"/>
              </a:rPr>
              <a:t>historical</a:t>
            </a:r>
            <a:r>
              <a:rPr lang="da-DK" sz="675" spc="0" dirty="0">
                <a:solidFill>
                  <a:schemeClr val="bg1"/>
                </a:solidFill>
                <a:latin typeface="+mj-lt"/>
              </a:rPr>
              <a:t> and </a:t>
            </a:r>
            <a:r>
              <a:rPr lang="da-DK" sz="675" spc="0" dirty="0" err="1">
                <a:solidFill>
                  <a:schemeClr val="bg1"/>
                </a:solidFill>
                <a:latin typeface="+mj-lt"/>
              </a:rPr>
              <a:t>anticipated</a:t>
            </a:r>
            <a:r>
              <a:rPr lang="da-DK" sz="675" spc="0" dirty="0">
                <a:solidFill>
                  <a:schemeClr val="bg1"/>
                </a:solidFill>
                <a:latin typeface="+mj-lt"/>
              </a:rPr>
              <a:t> performance. </a:t>
            </a:r>
            <a:r>
              <a:rPr lang="da-DK" sz="675" spc="0" dirty="0" err="1">
                <a:solidFill>
                  <a:schemeClr val="bg1"/>
                </a:solidFill>
                <a:latin typeface="+mj-lt"/>
              </a:rPr>
              <a:t>Such</a:t>
            </a:r>
            <a:r>
              <a:rPr lang="da-DK" sz="675" spc="0" dirty="0">
                <a:solidFill>
                  <a:schemeClr val="bg1"/>
                </a:solidFill>
                <a:latin typeface="+mj-lt"/>
              </a:rPr>
              <a:t> statements and </a:t>
            </a:r>
            <a:r>
              <a:rPr lang="da-DK" sz="675" spc="0" dirty="0" err="1">
                <a:solidFill>
                  <a:schemeClr val="bg1"/>
                </a:solidFill>
                <a:latin typeface="+mj-lt"/>
              </a:rPr>
              <a:t>estimates</a:t>
            </a:r>
            <a:r>
              <a:rPr lang="da-DK" sz="675" spc="0" dirty="0">
                <a:solidFill>
                  <a:schemeClr val="bg1"/>
                </a:solidFill>
                <a:latin typeface="+mj-lt"/>
              </a:rPr>
              <a:t> </a:t>
            </a:r>
            <a:r>
              <a:rPr lang="da-DK" sz="675" spc="0" dirty="0" err="1">
                <a:solidFill>
                  <a:schemeClr val="bg1"/>
                </a:solidFill>
                <a:latin typeface="+mj-lt"/>
              </a:rPr>
              <a:t>are</a:t>
            </a:r>
            <a:r>
              <a:rPr lang="da-DK" sz="675" spc="0" dirty="0">
                <a:solidFill>
                  <a:schemeClr val="bg1"/>
                </a:solidFill>
                <a:latin typeface="+mj-lt"/>
              </a:rPr>
              <a:t> to a large </a:t>
            </a:r>
            <a:r>
              <a:rPr lang="da-DK" sz="675" spc="0" dirty="0" err="1">
                <a:solidFill>
                  <a:schemeClr val="bg1"/>
                </a:solidFill>
                <a:latin typeface="+mj-lt"/>
              </a:rPr>
              <a:t>extent</a:t>
            </a:r>
            <a:r>
              <a:rPr lang="da-DK" sz="675" spc="0" dirty="0">
                <a:solidFill>
                  <a:schemeClr val="bg1"/>
                </a:solidFill>
                <a:latin typeface="+mj-lt"/>
              </a:rPr>
              <a:t> forward-</a:t>
            </a:r>
            <a:r>
              <a:rPr lang="da-DK" sz="675" spc="0" dirty="0" err="1">
                <a:solidFill>
                  <a:schemeClr val="bg1"/>
                </a:solidFill>
                <a:latin typeface="+mj-lt"/>
              </a:rPr>
              <a:t>looking</a:t>
            </a:r>
            <a:r>
              <a:rPr lang="da-DK" sz="675" spc="0" dirty="0">
                <a:solidFill>
                  <a:schemeClr val="bg1"/>
                </a:solidFill>
                <a:latin typeface="+mj-lt"/>
              </a:rPr>
              <a:t> and </a:t>
            </a:r>
            <a:r>
              <a:rPr lang="da-DK" sz="675" spc="0" dirty="0" err="1">
                <a:solidFill>
                  <a:schemeClr val="bg1"/>
                </a:solidFill>
                <a:latin typeface="+mj-lt"/>
              </a:rPr>
              <a:t>accordingly</a:t>
            </a:r>
            <a:r>
              <a:rPr lang="da-DK" sz="675" spc="0" dirty="0">
                <a:solidFill>
                  <a:schemeClr val="bg1"/>
                </a:solidFill>
                <a:latin typeface="+mj-lt"/>
              </a:rPr>
              <a:t> </a:t>
            </a:r>
            <a:r>
              <a:rPr lang="da-DK" sz="675" spc="0" dirty="0" err="1">
                <a:solidFill>
                  <a:schemeClr val="bg1"/>
                </a:solidFill>
                <a:latin typeface="+mj-lt"/>
              </a:rPr>
              <a:t>reflect</a:t>
            </a:r>
            <a:r>
              <a:rPr lang="da-DK" sz="675" spc="0" dirty="0">
                <a:solidFill>
                  <a:schemeClr val="bg1"/>
                </a:solidFill>
                <a:latin typeface="+mj-lt"/>
              </a:rPr>
              <a:t> </a:t>
            </a:r>
            <a:r>
              <a:rPr lang="da-DK" sz="675" spc="0" dirty="0" err="1">
                <a:solidFill>
                  <a:schemeClr val="bg1"/>
                </a:solidFill>
                <a:latin typeface="+mj-lt"/>
              </a:rPr>
              <a:t>various</a:t>
            </a:r>
            <a:r>
              <a:rPr lang="da-DK" sz="675" spc="0" dirty="0">
                <a:solidFill>
                  <a:schemeClr val="bg1"/>
                </a:solidFill>
                <a:latin typeface="+mj-lt"/>
              </a:rPr>
              <a:t> </a:t>
            </a:r>
            <a:r>
              <a:rPr lang="da-DK" sz="675" spc="0" dirty="0" err="1">
                <a:solidFill>
                  <a:schemeClr val="bg1"/>
                </a:solidFill>
                <a:latin typeface="+mj-lt"/>
              </a:rPr>
              <a:t>assumptions</a:t>
            </a:r>
            <a:r>
              <a:rPr lang="da-DK" sz="675" spc="0" dirty="0">
                <a:solidFill>
                  <a:schemeClr val="bg1"/>
                </a:solidFill>
                <a:latin typeface="+mj-lt"/>
              </a:rPr>
              <a:t> and </a:t>
            </a:r>
            <a:r>
              <a:rPr lang="da-DK" sz="675" spc="0" dirty="0" err="1">
                <a:solidFill>
                  <a:schemeClr val="bg1"/>
                </a:solidFill>
                <a:latin typeface="+mj-lt"/>
              </a:rPr>
              <a:t>estimates</a:t>
            </a:r>
            <a:r>
              <a:rPr lang="da-DK" sz="675" spc="0" dirty="0">
                <a:solidFill>
                  <a:schemeClr val="bg1"/>
                </a:solidFill>
                <a:latin typeface="+mj-lt"/>
              </a:rPr>
              <a:t> (</a:t>
            </a:r>
            <a:r>
              <a:rPr lang="da-DK" sz="675" spc="0" dirty="0" err="1">
                <a:solidFill>
                  <a:schemeClr val="bg1"/>
                </a:solidFill>
                <a:latin typeface="+mj-lt"/>
              </a:rPr>
              <a:t>some</a:t>
            </a:r>
            <a:r>
              <a:rPr lang="da-DK" sz="675" spc="0" dirty="0">
                <a:solidFill>
                  <a:schemeClr val="bg1"/>
                </a:solidFill>
                <a:latin typeface="+mj-lt"/>
              </a:rPr>
              <a:t> of </a:t>
            </a:r>
            <a:r>
              <a:rPr lang="da-DK" sz="675" spc="0" dirty="0" err="1">
                <a:solidFill>
                  <a:schemeClr val="bg1"/>
                </a:solidFill>
                <a:latin typeface="+mj-lt"/>
              </a:rPr>
              <a:t>which</a:t>
            </a:r>
            <a:r>
              <a:rPr lang="da-DK" sz="675" spc="0" dirty="0">
                <a:solidFill>
                  <a:schemeClr val="bg1"/>
                </a:solidFill>
                <a:latin typeface="+mj-lt"/>
              </a:rPr>
              <a:t> </a:t>
            </a:r>
            <a:r>
              <a:rPr lang="da-DK" sz="675" spc="0" dirty="0" err="1">
                <a:solidFill>
                  <a:schemeClr val="bg1"/>
                </a:solidFill>
                <a:latin typeface="+mj-lt"/>
              </a:rPr>
              <a:t>may</a:t>
            </a:r>
            <a:r>
              <a:rPr lang="da-DK" sz="675" spc="0" dirty="0">
                <a:solidFill>
                  <a:schemeClr val="bg1"/>
                </a:solidFill>
                <a:latin typeface="+mj-lt"/>
              </a:rPr>
              <a:t> not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stated</a:t>
            </a:r>
            <a:r>
              <a:rPr lang="da-DK" sz="675" spc="0" dirty="0">
                <a:solidFill>
                  <a:schemeClr val="bg1"/>
                </a:solidFill>
                <a:latin typeface="+mj-lt"/>
              </a:rPr>
              <a:t>) by the Company and </a:t>
            </a:r>
            <a:r>
              <a:rPr lang="da-DK" sz="675" spc="0" dirty="0" err="1">
                <a:solidFill>
                  <a:schemeClr val="bg1"/>
                </a:solidFill>
                <a:latin typeface="+mj-lt"/>
              </a:rPr>
              <a:t>many</a:t>
            </a:r>
            <a:r>
              <a:rPr lang="da-DK" sz="675" spc="0" dirty="0">
                <a:solidFill>
                  <a:schemeClr val="bg1"/>
                </a:solidFill>
                <a:latin typeface="+mj-lt"/>
              </a:rPr>
              <a:t> of </a:t>
            </a:r>
            <a:r>
              <a:rPr lang="da-DK" sz="675" spc="0" dirty="0" err="1">
                <a:solidFill>
                  <a:schemeClr val="bg1"/>
                </a:solidFill>
                <a:latin typeface="+mj-lt"/>
              </a:rPr>
              <a:t>which</a:t>
            </a:r>
            <a:r>
              <a:rPr lang="da-DK" sz="675" spc="0" dirty="0">
                <a:solidFill>
                  <a:schemeClr val="bg1"/>
                </a:solidFill>
                <a:latin typeface="+mj-lt"/>
              </a:rPr>
              <a:t> </a:t>
            </a:r>
            <a:r>
              <a:rPr lang="da-DK" sz="675" spc="0" dirty="0" err="1">
                <a:solidFill>
                  <a:schemeClr val="bg1"/>
                </a:solidFill>
                <a:latin typeface="+mj-lt"/>
              </a:rPr>
              <a:t>are</a:t>
            </a:r>
            <a:r>
              <a:rPr lang="da-DK" sz="675" spc="0" dirty="0">
                <a:solidFill>
                  <a:schemeClr val="bg1"/>
                </a:solidFill>
                <a:latin typeface="+mj-lt"/>
              </a:rPr>
              <a:t> </a:t>
            </a:r>
            <a:r>
              <a:rPr lang="da-DK" sz="675" spc="0" dirty="0" err="1">
                <a:solidFill>
                  <a:schemeClr val="bg1"/>
                </a:solidFill>
                <a:latin typeface="+mj-lt"/>
              </a:rPr>
              <a:t>outside</a:t>
            </a:r>
            <a:r>
              <a:rPr lang="da-DK" sz="675" spc="0" dirty="0">
                <a:solidFill>
                  <a:schemeClr val="bg1"/>
                </a:solidFill>
                <a:latin typeface="+mj-lt"/>
              </a:rPr>
              <a:t> the </a:t>
            </a:r>
            <a:r>
              <a:rPr lang="da-DK" sz="675" spc="0" dirty="0" err="1">
                <a:solidFill>
                  <a:schemeClr val="bg1"/>
                </a:solidFill>
                <a:latin typeface="+mj-lt"/>
              </a:rPr>
              <a:t>control</a:t>
            </a:r>
            <a:r>
              <a:rPr lang="da-DK" sz="675" spc="0" dirty="0">
                <a:solidFill>
                  <a:schemeClr val="bg1"/>
                </a:solidFill>
                <a:latin typeface="+mj-lt"/>
              </a:rPr>
              <a:t> of the Company, </a:t>
            </a:r>
            <a:r>
              <a:rPr lang="da-DK" sz="675" spc="0" dirty="0" err="1">
                <a:solidFill>
                  <a:schemeClr val="bg1"/>
                </a:solidFill>
                <a:latin typeface="+mj-lt"/>
              </a:rPr>
              <a:t>that</a:t>
            </a:r>
            <a:r>
              <a:rPr lang="da-DK" sz="675" spc="0" dirty="0">
                <a:solidFill>
                  <a:schemeClr val="bg1"/>
                </a:solidFill>
                <a:latin typeface="+mj-lt"/>
              </a:rPr>
              <a:t> </a:t>
            </a:r>
            <a:r>
              <a:rPr lang="da-DK" sz="675" spc="0" dirty="0" err="1">
                <a:solidFill>
                  <a:schemeClr val="bg1"/>
                </a:solidFill>
                <a:latin typeface="+mj-lt"/>
              </a:rPr>
              <a:t>could</a:t>
            </a:r>
            <a:r>
              <a:rPr lang="da-DK" sz="675" spc="0" dirty="0">
                <a:solidFill>
                  <a:schemeClr val="bg1"/>
                </a:solidFill>
                <a:latin typeface="+mj-lt"/>
              </a:rPr>
              <a:t> </a:t>
            </a:r>
            <a:r>
              <a:rPr lang="da-DK" sz="675" spc="0" dirty="0" err="1">
                <a:solidFill>
                  <a:schemeClr val="bg1"/>
                </a:solidFill>
                <a:latin typeface="+mj-lt"/>
              </a:rPr>
              <a:t>cause</a:t>
            </a:r>
            <a:r>
              <a:rPr lang="da-DK" sz="675" spc="0" dirty="0">
                <a:solidFill>
                  <a:schemeClr val="bg1"/>
                </a:solidFill>
                <a:latin typeface="+mj-lt"/>
              </a:rPr>
              <a:t> </a:t>
            </a:r>
            <a:r>
              <a:rPr lang="da-DK" sz="675" spc="0" dirty="0" err="1">
                <a:solidFill>
                  <a:schemeClr val="bg1"/>
                </a:solidFill>
                <a:latin typeface="+mj-lt"/>
              </a:rPr>
              <a:t>actual</a:t>
            </a:r>
            <a:r>
              <a:rPr lang="da-DK" sz="675" spc="0" dirty="0">
                <a:solidFill>
                  <a:schemeClr val="bg1"/>
                </a:solidFill>
                <a:latin typeface="+mj-lt"/>
              </a:rPr>
              <a:t> </a:t>
            </a:r>
            <a:r>
              <a:rPr lang="da-DK" sz="675" spc="0" dirty="0" err="1">
                <a:solidFill>
                  <a:schemeClr val="bg1"/>
                </a:solidFill>
                <a:latin typeface="+mj-lt"/>
              </a:rPr>
              <a:t>results</a:t>
            </a:r>
            <a:r>
              <a:rPr lang="da-DK" sz="675" spc="0" dirty="0">
                <a:solidFill>
                  <a:schemeClr val="bg1"/>
                </a:solidFill>
                <a:latin typeface="+mj-lt"/>
              </a:rPr>
              <a:t> or </a:t>
            </a:r>
            <a:r>
              <a:rPr lang="da-DK" sz="675" spc="0" dirty="0" err="1">
                <a:solidFill>
                  <a:schemeClr val="bg1"/>
                </a:solidFill>
                <a:latin typeface="+mj-lt"/>
              </a:rPr>
              <a:t>outcomes</a:t>
            </a:r>
            <a:r>
              <a:rPr lang="da-DK" sz="675" spc="0" dirty="0">
                <a:solidFill>
                  <a:schemeClr val="bg1"/>
                </a:solidFill>
                <a:latin typeface="+mj-lt"/>
              </a:rPr>
              <a:t> to </a:t>
            </a:r>
            <a:r>
              <a:rPr lang="da-DK" sz="675" spc="0" dirty="0" err="1">
                <a:solidFill>
                  <a:schemeClr val="bg1"/>
                </a:solidFill>
                <a:latin typeface="+mj-lt"/>
              </a:rPr>
              <a:t>differ</a:t>
            </a:r>
            <a:r>
              <a:rPr lang="da-DK" sz="675" spc="0" dirty="0">
                <a:solidFill>
                  <a:schemeClr val="bg1"/>
                </a:solidFill>
                <a:latin typeface="+mj-lt"/>
              </a:rPr>
              <a:t> </a:t>
            </a:r>
            <a:r>
              <a:rPr lang="da-DK" sz="675" spc="0" dirty="0" err="1">
                <a:solidFill>
                  <a:schemeClr val="bg1"/>
                </a:solidFill>
                <a:latin typeface="+mj-lt"/>
              </a:rPr>
              <a:t>materially</a:t>
            </a:r>
            <a:r>
              <a:rPr lang="da-DK" sz="675" spc="0" dirty="0">
                <a:solidFill>
                  <a:schemeClr val="bg1"/>
                </a:solidFill>
                <a:latin typeface="+mj-lt"/>
              </a:rPr>
              <a:t> from </a:t>
            </a:r>
            <a:r>
              <a:rPr lang="da-DK" sz="675" spc="0" dirty="0" err="1">
                <a:solidFill>
                  <a:schemeClr val="bg1"/>
                </a:solidFill>
                <a:latin typeface="+mj-lt"/>
              </a:rPr>
              <a:t>those</a:t>
            </a:r>
            <a:r>
              <a:rPr lang="da-DK" sz="675" spc="0" dirty="0">
                <a:solidFill>
                  <a:schemeClr val="bg1"/>
                </a:solidFill>
                <a:latin typeface="+mj-lt"/>
              </a:rPr>
              <a:t> </a:t>
            </a:r>
            <a:r>
              <a:rPr lang="da-DK" sz="675" spc="0" dirty="0" err="1">
                <a:solidFill>
                  <a:schemeClr val="bg1"/>
                </a:solidFill>
                <a:latin typeface="+mj-lt"/>
              </a:rPr>
              <a:t>estimated</a:t>
            </a:r>
            <a:r>
              <a:rPr lang="da-DK" sz="675" spc="0" dirty="0">
                <a:solidFill>
                  <a:schemeClr val="bg1"/>
                </a:solidFill>
                <a:latin typeface="+mj-lt"/>
              </a:rPr>
              <a:t> or </a:t>
            </a:r>
            <a:r>
              <a:rPr lang="da-DK" sz="675" spc="0" dirty="0" err="1">
                <a:solidFill>
                  <a:schemeClr val="bg1"/>
                </a:solidFill>
                <a:latin typeface="+mj-lt"/>
              </a:rPr>
              <a:t>otherwise</a:t>
            </a:r>
            <a:r>
              <a:rPr lang="da-DK" sz="675" spc="0" dirty="0">
                <a:solidFill>
                  <a:schemeClr val="bg1"/>
                </a:solidFill>
                <a:latin typeface="+mj-lt"/>
              </a:rPr>
              <a:t> set out in </a:t>
            </a:r>
            <a:r>
              <a:rPr lang="da-DK" sz="675" spc="0" dirty="0" err="1">
                <a:solidFill>
                  <a:schemeClr val="bg1"/>
                </a:solidFill>
                <a:latin typeface="+mj-lt"/>
              </a:rPr>
              <a:t>this</a:t>
            </a:r>
            <a:r>
              <a:rPr lang="da-DK" sz="675" spc="0" dirty="0">
                <a:solidFill>
                  <a:schemeClr val="bg1"/>
                </a:solidFill>
                <a:latin typeface="+mj-lt"/>
              </a:rPr>
              <a:t> Presentation. </a:t>
            </a:r>
            <a:r>
              <a:rPr lang="da-DK" sz="675" spc="0" dirty="0" err="1">
                <a:solidFill>
                  <a:schemeClr val="bg1"/>
                </a:solidFill>
                <a:latin typeface="+mj-lt"/>
              </a:rPr>
              <a:t>Accordingly</a:t>
            </a:r>
            <a:r>
              <a:rPr lang="da-DK" sz="675" spc="0" dirty="0">
                <a:solidFill>
                  <a:schemeClr val="bg1"/>
                </a:solidFill>
                <a:latin typeface="+mj-lt"/>
              </a:rPr>
              <a:t>, </a:t>
            </a:r>
            <a:r>
              <a:rPr lang="da-DK" sz="675" spc="0" dirty="0" err="1">
                <a:solidFill>
                  <a:schemeClr val="bg1"/>
                </a:solidFill>
                <a:latin typeface="+mj-lt"/>
              </a:rPr>
              <a:t>there</a:t>
            </a:r>
            <a:r>
              <a:rPr lang="da-DK" sz="675" spc="0" dirty="0">
                <a:solidFill>
                  <a:schemeClr val="bg1"/>
                </a:solidFill>
                <a:latin typeface="+mj-lt"/>
              </a:rPr>
              <a:t> </a:t>
            </a:r>
            <a:r>
              <a:rPr lang="da-DK" sz="675" spc="0" dirty="0" err="1">
                <a:solidFill>
                  <a:schemeClr val="bg1"/>
                </a:solidFill>
                <a:latin typeface="+mj-lt"/>
              </a:rPr>
              <a:t>can</a:t>
            </a:r>
            <a:r>
              <a:rPr lang="da-DK" sz="675" spc="0" dirty="0">
                <a:solidFill>
                  <a:schemeClr val="bg1"/>
                </a:solidFill>
                <a:latin typeface="+mj-lt"/>
              </a:rPr>
              <a:t>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no</a:t>
            </a:r>
            <a:r>
              <a:rPr lang="da-DK" sz="675" spc="0" dirty="0">
                <a:solidFill>
                  <a:schemeClr val="bg1"/>
                </a:solidFill>
                <a:latin typeface="+mj-lt"/>
              </a:rPr>
              <a:t> assurance </a:t>
            </a:r>
            <a:r>
              <a:rPr lang="da-DK" sz="675" spc="0" dirty="0" err="1">
                <a:solidFill>
                  <a:schemeClr val="bg1"/>
                </a:solidFill>
                <a:latin typeface="+mj-lt"/>
              </a:rPr>
              <a:t>that</a:t>
            </a:r>
            <a:r>
              <a:rPr lang="da-DK" sz="675" spc="0" dirty="0">
                <a:solidFill>
                  <a:schemeClr val="bg1"/>
                </a:solidFill>
                <a:latin typeface="+mj-lt"/>
              </a:rPr>
              <a:t>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anticipated</a:t>
            </a:r>
            <a:r>
              <a:rPr lang="da-DK" sz="675" spc="0" dirty="0">
                <a:solidFill>
                  <a:schemeClr val="bg1"/>
                </a:solidFill>
                <a:latin typeface="+mj-lt"/>
              </a:rPr>
              <a:t> </a:t>
            </a:r>
            <a:r>
              <a:rPr lang="da-DK" sz="675" spc="0" dirty="0" err="1">
                <a:solidFill>
                  <a:schemeClr val="bg1"/>
                </a:solidFill>
                <a:latin typeface="+mj-lt"/>
              </a:rPr>
              <a:t>developments</a:t>
            </a:r>
            <a:r>
              <a:rPr lang="da-DK" sz="675" spc="0" dirty="0">
                <a:solidFill>
                  <a:schemeClr val="bg1"/>
                </a:solidFill>
                <a:latin typeface="+mj-lt"/>
              </a:rPr>
              <a:t> or </a:t>
            </a:r>
            <a:r>
              <a:rPr lang="da-DK" sz="675" spc="0" dirty="0" err="1">
                <a:solidFill>
                  <a:schemeClr val="bg1"/>
                </a:solidFill>
                <a:latin typeface="+mj-lt"/>
              </a:rPr>
              <a:t>results</a:t>
            </a:r>
            <a:r>
              <a:rPr lang="da-DK" sz="675" spc="0" dirty="0">
                <a:solidFill>
                  <a:schemeClr val="bg1"/>
                </a:solidFill>
                <a:latin typeface="+mj-lt"/>
              </a:rPr>
              <a:t> </a:t>
            </a:r>
            <a:r>
              <a:rPr lang="da-DK" sz="675" spc="0" dirty="0" err="1">
                <a:solidFill>
                  <a:schemeClr val="bg1"/>
                </a:solidFill>
                <a:latin typeface="+mj-lt"/>
              </a:rPr>
              <a:t>will</a:t>
            </a:r>
            <a:r>
              <a:rPr lang="da-DK" sz="675" spc="0" dirty="0">
                <a:solidFill>
                  <a:schemeClr val="bg1"/>
                </a:solidFill>
                <a:latin typeface="+mj-lt"/>
              </a:rPr>
              <a:t>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realised</a:t>
            </a:r>
            <a:r>
              <a:rPr lang="da-DK" sz="675" spc="0" dirty="0">
                <a:solidFill>
                  <a:schemeClr val="bg1"/>
                </a:solidFill>
                <a:latin typeface="+mj-lt"/>
              </a:rPr>
              <a:t> or </a:t>
            </a:r>
            <a:r>
              <a:rPr lang="da-DK" sz="675" spc="0" dirty="0" err="1">
                <a:solidFill>
                  <a:schemeClr val="bg1"/>
                </a:solidFill>
                <a:latin typeface="+mj-lt"/>
              </a:rPr>
              <a:t>that</a:t>
            </a:r>
            <a:r>
              <a:rPr lang="da-DK" sz="675" spc="0" dirty="0">
                <a:solidFill>
                  <a:schemeClr val="bg1"/>
                </a:solidFill>
                <a:latin typeface="+mj-lt"/>
              </a:rPr>
              <a:t> </a:t>
            </a:r>
            <a:r>
              <a:rPr lang="da-DK" sz="675" spc="0" dirty="0" err="1">
                <a:solidFill>
                  <a:schemeClr val="bg1"/>
                </a:solidFill>
                <a:latin typeface="+mj-lt"/>
              </a:rPr>
              <a:t>actual</a:t>
            </a:r>
            <a:r>
              <a:rPr lang="da-DK" sz="675" spc="0" dirty="0">
                <a:solidFill>
                  <a:schemeClr val="bg1"/>
                </a:solidFill>
                <a:latin typeface="+mj-lt"/>
              </a:rPr>
              <a:t> </a:t>
            </a:r>
            <a:r>
              <a:rPr lang="da-DK" sz="675" spc="0" dirty="0" err="1">
                <a:solidFill>
                  <a:schemeClr val="bg1"/>
                </a:solidFill>
                <a:latin typeface="+mj-lt"/>
              </a:rPr>
              <a:t>results</a:t>
            </a:r>
            <a:r>
              <a:rPr lang="da-DK" sz="675" spc="0" dirty="0">
                <a:solidFill>
                  <a:schemeClr val="bg1"/>
                </a:solidFill>
                <a:latin typeface="+mj-lt"/>
              </a:rPr>
              <a:t> </a:t>
            </a:r>
            <a:r>
              <a:rPr lang="da-DK" sz="675" spc="0" dirty="0" err="1">
                <a:solidFill>
                  <a:schemeClr val="bg1"/>
                </a:solidFill>
                <a:latin typeface="+mj-lt"/>
              </a:rPr>
              <a:t>will</a:t>
            </a:r>
            <a:r>
              <a:rPr lang="da-DK" sz="675" spc="0" dirty="0">
                <a:solidFill>
                  <a:schemeClr val="bg1"/>
                </a:solidFill>
                <a:latin typeface="+mj-lt"/>
              </a:rPr>
              <a:t> not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significantly</a:t>
            </a:r>
            <a:r>
              <a:rPr lang="da-DK" sz="675" spc="0" dirty="0">
                <a:solidFill>
                  <a:schemeClr val="bg1"/>
                </a:solidFill>
                <a:latin typeface="+mj-lt"/>
              </a:rPr>
              <a:t> </a:t>
            </a:r>
            <a:r>
              <a:rPr lang="da-DK" sz="675" spc="0" dirty="0" err="1">
                <a:solidFill>
                  <a:schemeClr val="bg1"/>
                </a:solidFill>
                <a:latin typeface="+mj-lt"/>
              </a:rPr>
              <a:t>higher</a:t>
            </a:r>
            <a:r>
              <a:rPr lang="da-DK" sz="675" spc="0" dirty="0">
                <a:solidFill>
                  <a:schemeClr val="bg1"/>
                </a:solidFill>
                <a:latin typeface="+mj-lt"/>
              </a:rPr>
              <a:t> or </a:t>
            </a:r>
            <a:r>
              <a:rPr lang="da-DK" sz="675" spc="0" dirty="0" err="1">
                <a:solidFill>
                  <a:schemeClr val="bg1"/>
                </a:solidFill>
                <a:latin typeface="+mj-lt"/>
              </a:rPr>
              <a:t>lower</a:t>
            </a:r>
            <a:r>
              <a:rPr lang="da-DK" sz="675" spc="0" dirty="0">
                <a:solidFill>
                  <a:schemeClr val="bg1"/>
                </a:solidFill>
                <a:latin typeface="+mj-lt"/>
              </a:rPr>
              <a:t> </a:t>
            </a:r>
            <a:r>
              <a:rPr lang="da-DK" sz="675" spc="0" dirty="0" err="1">
                <a:solidFill>
                  <a:schemeClr val="bg1"/>
                </a:solidFill>
                <a:latin typeface="+mj-lt"/>
              </a:rPr>
              <a:t>than</a:t>
            </a:r>
            <a:r>
              <a:rPr lang="da-DK" sz="675" spc="0" dirty="0">
                <a:solidFill>
                  <a:schemeClr val="bg1"/>
                </a:solidFill>
                <a:latin typeface="+mj-lt"/>
              </a:rPr>
              <a:t> </a:t>
            </a:r>
            <a:r>
              <a:rPr lang="da-DK" sz="675" spc="0" dirty="0" err="1">
                <a:solidFill>
                  <a:schemeClr val="bg1"/>
                </a:solidFill>
                <a:latin typeface="+mj-lt"/>
              </a:rPr>
              <a:t>those</a:t>
            </a:r>
            <a:r>
              <a:rPr lang="da-DK" sz="675" spc="0" dirty="0">
                <a:solidFill>
                  <a:schemeClr val="bg1"/>
                </a:solidFill>
                <a:latin typeface="+mj-lt"/>
              </a:rPr>
              <a:t> </a:t>
            </a:r>
            <a:r>
              <a:rPr lang="da-DK" sz="675" spc="0" dirty="0" err="1">
                <a:solidFill>
                  <a:schemeClr val="bg1"/>
                </a:solidFill>
                <a:latin typeface="+mj-lt"/>
              </a:rPr>
              <a:t>projected</a:t>
            </a:r>
            <a:r>
              <a:rPr lang="da-DK" sz="675" spc="0" dirty="0">
                <a:solidFill>
                  <a:schemeClr val="bg1"/>
                </a:solidFill>
                <a:latin typeface="+mj-lt"/>
              </a:rPr>
              <a:t> or </a:t>
            </a:r>
            <a:r>
              <a:rPr lang="da-DK" sz="675" spc="0" dirty="0" err="1">
                <a:solidFill>
                  <a:schemeClr val="bg1"/>
                </a:solidFill>
                <a:latin typeface="+mj-lt"/>
              </a:rPr>
              <a:t>indicated</a:t>
            </a:r>
            <a:r>
              <a:rPr lang="da-DK" sz="675" spc="0" dirty="0">
                <a:solidFill>
                  <a:schemeClr val="bg1"/>
                </a:solidFill>
                <a:latin typeface="+mj-lt"/>
              </a:rPr>
              <a:t>. </a:t>
            </a:r>
          </a:p>
          <a:p>
            <a:pPr rtl="0"/>
            <a:r>
              <a:rPr lang="da-DK" sz="675" spc="0" dirty="0">
                <a:solidFill>
                  <a:schemeClr val="bg1"/>
                </a:solidFill>
                <a:latin typeface="+mj-lt"/>
              </a:rPr>
              <a:t>In </a:t>
            </a:r>
            <a:r>
              <a:rPr lang="da-DK" sz="675" spc="0" dirty="0" err="1">
                <a:solidFill>
                  <a:schemeClr val="bg1"/>
                </a:solidFill>
                <a:latin typeface="+mj-lt"/>
              </a:rPr>
              <a:t>furnishing</a:t>
            </a:r>
            <a:r>
              <a:rPr lang="da-DK" sz="675" spc="0" dirty="0">
                <a:solidFill>
                  <a:schemeClr val="bg1"/>
                </a:solidFill>
                <a:latin typeface="+mj-lt"/>
              </a:rPr>
              <a:t> </a:t>
            </a:r>
            <a:r>
              <a:rPr lang="da-DK" sz="675" spc="0" dirty="0" err="1">
                <a:solidFill>
                  <a:schemeClr val="bg1"/>
                </a:solidFill>
                <a:latin typeface="+mj-lt"/>
              </a:rPr>
              <a:t>this</a:t>
            </a:r>
            <a:r>
              <a:rPr lang="da-DK" sz="675" spc="0" dirty="0">
                <a:solidFill>
                  <a:schemeClr val="bg1"/>
                </a:solidFill>
                <a:latin typeface="+mj-lt"/>
              </a:rPr>
              <a:t> Presentation </a:t>
            </a:r>
            <a:r>
              <a:rPr lang="da-DK" sz="675" spc="0" dirty="0" err="1">
                <a:solidFill>
                  <a:schemeClr val="bg1"/>
                </a:solidFill>
                <a:latin typeface="+mj-lt"/>
              </a:rPr>
              <a:t>neither</a:t>
            </a:r>
            <a:r>
              <a:rPr lang="da-DK" sz="675" spc="0" dirty="0">
                <a:solidFill>
                  <a:schemeClr val="bg1"/>
                </a:solidFill>
                <a:latin typeface="+mj-lt"/>
              </a:rPr>
              <a:t> the Company nor </a:t>
            </a:r>
            <a:r>
              <a:rPr lang="da-DK" sz="675" spc="0" dirty="0" err="1">
                <a:solidFill>
                  <a:schemeClr val="bg1"/>
                </a:solidFill>
                <a:latin typeface="+mj-lt"/>
              </a:rPr>
              <a:t>any</a:t>
            </a:r>
            <a:r>
              <a:rPr lang="da-DK" sz="675" spc="0" dirty="0">
                <a:solidFill>
                  <a:schemeClr val="bg1"/>
                </a:solidFill>
                <a:latin typeface="+mj-lt"/>
              </a:rPr>
              <a:t> of </a:t>
            </a:r>
            <a:r>
              <a:rPr lang="da-DK" sz="675" spc="0" dirty="0" err="1">
                <a:solidFill>
                  <a:schemeClr val="bg1"/>
                </a:solidFill>
                <a:latin typeface="+mj-lt"/>
              </a:rPr>
              <a:t>its</a:t>
            </a:r>
            <a:r>
              <a:rPr lang="da-DK" sz="675" spc="0" dirty="0">
                <a:solidFill>
                  <a:schemeClr val="bg1"/>
                </a:solidFill>
                <a:latin typeface="+mj-lt"/>
              </a:rPr>
              <a:t> </a:t>
            </a:r>
            <a:r>
              <a:rPr lang="da-DK" sz="675" spc="0" dirty="0" err="1">
                <a:solidFill>
                  <a:schemeClr val="bg1"/>
                </a:solidFill>
                <a:latin typeface="+mj-lt"/>
              </a:rPr>
              <a:t>respective</a:t>
            </a:r>
            <a:r>
              <a:rPr lang="da-DK" sz="675" spc="0" dirty="0">
                <a:solidFill>
                  <a:schemeClr val="bg1"/>
                </a:solidFill>
                <a:latin typeface="+mj-lt"/>
              </a:rPr>
              <a:t> </a:t>
            </a:r>
            <a:r>
              <a:rPr lang="da-DK" sz="675" spc="0" dirty="0" err="1">
                <a:solidFill>
                  <a:schemeClr val="bg1"/>
                </a:solidFill>
                <a:latin typeface="+mj-lt"/>
              </a:rPr>
              <a:t>employees</a:t>
            </a:r>
            <a:r>
              <a:rPr lang="da-DK" sz="675" spc="0" dirty="0">
                <a:solidFill>
                  <a:schemeClr val="bg1"/>
                </a:solidFill>
                <a:latin typeface="+mj-lt"/>
              </a:rPr>
              <a:t>, officers, </a:t>
            </a:r>
            <a:r>
              <a:rPr lang="da-DK" sz="675" spc="0" dirty="0" err="1">
                <a:solidFill>
                  <a:schemeClr val="bg1"/>
                </a:solidFill>
                <a:latin typeface="+mj-lt"/>
              </a:rPr>
              <a:t>advisers</a:t>
            </a:r>
            <a:r>
              <a:rPr lang="da-DK" sz="675" spc="0" dirty="0">
                <a:solidFill>
                  <a:schemeClr val="bg1"/>
                </a:solidFill>
                <a:latin typeface="+mj-lt"/>
              </a:rPr>
              <a:t> or </a:t>
            </a:r>
            <a:r>
              <a:rPr lang="da-DK" sz="675" spc="0" dirty="0" err="1">
                <a:solidFill>
                  <a:schemeClr val="bg1"/>
                </a:solidFill>
                <a:latin typeface="+mj-lt"/>
              </a:rPr>
              <a:t>consultants</a:t>
            </a:r>
            <a:r>
              <a:rPr lang="da-DK" sz="675" spc="0" dirty="0">
                <a:solidFill>
                  <a:schemeClr val="bg1"/>
                </a:solidFill>
                <a:latin typeface="+mj-lt"/>
              </a:rPr>
              <a:t> </a:t>
            </a:r>
            <a:r>
              <a:rPr lang="da-DK" sz="675" spc="0" dirty="0" err="1">
                <a:solidFill>
                  <a:schemeClr val="bg1"/>
                </a:solidFill>
                <a:latin typeface="+mj-lt"/>
              </a:rPr>
              <a:t>undertake</a:t>
            </a:r>
            <a:r>
              <a:rPr lang="da-DK" sz="675" spc="0" dirty="0">
                <a:solidFill>
                  <a:schemeClr val="bg1"/>
                </a:solidFill>
                <a:latin typeface="+mj-lt"/>
              </a:rPr>
              <a:t> </a:t>
            </a:r>
            <a:r>
              <a:rPr lang="da-DK" sz="675" spc="0" dirty="0" err="1">
                <a:solidFill>
                  <a:schemeClr val="bg1"/>
                </a:solidFill>
                <a:latin typeface="+mj-lt"/>
              </a:rPr>
              <a:t>any</a:t>
            </a:r>
            <a:r>
              <a:rPr lang="da-DK" sz="675" spc="0" dirty="0">
                <a:solidFill>
                  <a:schemeClr val="bg1"/>
                </a:solidFill>
                <a:latin typeface="+mj-lt"/>
              </a:rPr>
              <a:t> obligations to provide the recipients with </a:t>
            </a:r>
            <a:r>
              <a:rPr lang="da-DK" sz="675" spc="0" dirty="0" err="1">
                <a:solidFill>
                  <a:schemeClr val="bg1"/>
                </a:solidFill>
                <a:latin typeface="+mj-lt"/>
              </a:rPr>
              <a:t>access</a:t>
            </a:r>
            <a:r>
              <a:rPr lang="da-DK" sz="675" spc="0" dirty="0">
                <a:solidFill>
                  <a:schemeClr val="bg1"/>
                </a:solidFill>
                <a:latin typeface="+mj-lt"/>
              </a:rPr>
              <a:t> to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additional</a:t>
            </a:r>
            <a:r>
              <a:rPr lang="da-DK" sz="675" spc="0" dirty="0">
                <a:solidFill>
                  <a:schemeClr val="bg1"/>
                </a:solidFill>
                <a:latin typeface="+mj-lt"/>
              </a:rPr>
              <a:t> information or to </a:t>
            </a:r>
            <a:r>
              <a:rPr lang="da-DK" sz="675" spc="0" dirty="0" err="1">
                <a:solidFill>
                  <a:schemeClr val="bg1"/>
                </a:solidFill>
                <a:latin typeface="+mj-lt"/>
              </a:rPr>
              <a:t>update</a:t>
            </a:r>
            <a:r>
              <a:rPr lang="da-DK" sz="675" spc="0" dirty="0">
                <a:solidFill>
                  <a:schemeClr val="bg1"/>
                </a:solidFill>
                <a:latin typeface="+mj-lt"/>
              </a:rPr>
              <a:t> or </a:t>
            </a:r>
            <a:r>
              <a:rPr lang="da-DK" sz="675" spc="0" dirty="0" err="1">
                <a:solidFill>
                  <a:schemeClr val="bg1"/>
                </a:solidFill>
                <a:latin typeface="+mj-lt"/>
              </a:rPr>
              <a:t>correct</a:t>
            </a:r>
            <a:r>
              <a:rPr lang="da-DK" sz="675" spc="0" dirty="0">
                <a:solidFill>
                  <a:schemeClr val="bg1"/>
                </a:solidFill>
                <a:latin typeface="+mj-lt"/>
              </a:rPr>
              <a:t>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inaccuracies</a:t>
            </a:r>
            <a:r>
              <a:rPr lang="da-DK" sz="675" spc="0" dirty="0">
                <a:solidFill>
                  <a:schemeClr val="bg1"/>
                </a:solidFill>
                <a:latin typeface="+mj-lt"/>
              </a:rPr>
              <a:t> </a:t>
            </a:r>
            <a:r>
              <a:rPr lang="da-DK" sz="675" spc="0" dirty="0" err="1">
                <a:solidFill>
                  <a:schemeClr val="bg1"/>
                </a:solidFill>
                <a:latin typeface="+mj-lt"/>
              </a:rPr>
              <a:t>contained</a:t>
            </a:r>
            <a:r>
              <a:rPr lang="da-DK" sz="675" spc="0" dirty="0">
                <a:solidFill>
                  <a:schemeClr val="bg1"/>
                </a:solidFill>
                <a:latin typeface="+mj-lt"/>
              </a:rPr>
              <a:t> </a:t>
            </a:r>
            <a:r>
              <a:rPr lang="da-DK" sz="675" spc="0" dirty="0" err="1">
                <a:solidFill>
                  <a:schemeClr val="bg1"/>
                </a:solidFill>
                <a:latin typeface="+mj-lt"/>
              </a:rPr>
              <a:t>herein</a:t>
            </a:r>
            <a:r>
              <a:rPr lang="da-DK" sz="675" spc="0" dirty="0">
                <a:solidFill>
                  <a:schemeClr val="bg1"/>
                </a:solidFill>
                <a:latin typeface="+mj-lt"/>
              </a:rPr>
              <a:t>. This Presentation </a:t>
            </a:r>
            <a:r>
              <a:rPr lang="da-DK" sz="675" spc="0" dirty="0" err="1">
                <a:solidFill>
                  <a:schemeClr val="bg1"/>
                </a:solidFill>
                <a:latin typeface="+mj-lt"/>
              </a:rPr>
              <a:t>shall</a:t>
            </a:r>
            <a:r>
              <a:rPr lang="da-DK" sz="675" spc="0" dirty="0">
                <a:solidFill>
                  <a:schemeClr val="bg1"/>
                </a:solidFill>
                <a:latin typeface="+mj-lt"/>
              </a:rPr>
              <a:t> not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deemed</a:t>
            </a:r>
            <a:r>
              <a:rPr lang="da-DK" sz="675" spc="0" dirty="0">
                <a:solidFill>
                  <a:schemeClr val="bg1"/>
                </a:solidFill>
                <a:latin typeface="+mj-lt"/>
              </a:rPr>
              <a:t> to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current</a:t>
            </a:r>
            <a:r>
              <a:rPr lang="da-DK" sz="675" spc="0" dirty="0">
                <a:solidFill>
                  <a:schemeClr val="bg1"/>
                </a:solidFill>
                <a:latin typeface="+mj-lt"/>
              </a:rPr>
              <a:t> or </a:t>
            </a:r>
            <a:r>
              <a:rPr lang="da-DK" sz="675" spc="0" dirty="0" err="1">
                <a:solidFill>
                  <a:schemeClr val="bg1"/>
                </a:solidFill>
                <a:latin typeface="+mj-lt"/>
              </a:rPr>
              <a:t>complete</a:t>
            </a:r>
            <a:r>
              <a:rPr lang="da-DK" sz="675" spc="0" dirty="0">
                <a:solidFill>
                  <a:schemeClr val="bg1"/>
                </a:solidFill>
                <a:latin typeface="+mj-lt"/>
              </a:rPr>
              <a:t>, nor </a:t>
            </a:r>
            <a:r>
              <a:rPr lang="da-DK" sz="675" spc="0" dirty="0" err="1">
                <a:solidFill>
                  <a:schemeClr val="bg1"/>
                </a:solidFill>
                <a:latin typeface="+mj-lt"/>
              </a:rPr>
              <a:t>shall</a:t>
            </a:r>
            <a:r>
              <a:rPr lang="da-DK" sz="675" spc="0" dirty="0">
                <a:solidFill>
                  <a:schemeClr val="bg1"/>
                </a:solidFill>
                <a:latin typeface="+mj-lt"/>
              </a:rPr>
              <a:t> it </a:t>
            </a:r>
            <a:r>
              <a:rPr lang="da-DK" sz="675" spc="0" dirty="0" err="1">
                <a:solidFill>
                  <a:schemeClr val="bg1"/>
                </a:solidFill>
                <a:latin typeface="+mj-lt"/>
              </a:rPr>
              <a:t>constitute</a:t>
            </a:r>
            <a:r>
              <a:rPr lang="da-DK" sz="675" spc="0" dirty="0">
                <a:solidFill>
                  <a:schemeClr val="bg1"/>
                </a:solidFill>
                <a:latin typeface="+mj-lt"/>
              </a:rPr>
              <a:t> an </a:t>
            </a:r>
            <a:r>
              <a:rPr lang="da-DK" sz="675" spc="0" dirty="0" err="1">
                <a:solidFill>
                  <a:schemeClr val="bg1"/>
                </a:solidFill>
                <a:latin typeface="+mj-lt"/>
              </a:rPr>
              <a:t>indication</a:t>
            </a:r>
            <a:r>
              <a:rPr lang="da-DK" sz="675" spc="0" dirty="0">
                <a:solidFill>
                  <a:schemeClr val="bg1"/>
                </a:solidFill>
                <a:latin typeface="+mj-lt"/>
              </a:rPr>
              <a:t> </a:t>
            </a:r>
            <a:r>
              <a:rPr lang="da-DK" sz="675" spc="0" dirty="0" err="1">
                <a:solidFill>
                  <a:schemeClr val="bg1"/>
                </a:solidFill>
                <a:latin typeface="+mj-lt"/>
              </a:rPr>
              <a:t>that</a:t>
            </a:r>
            <a:r>
              <a:rPr lang="da-DK" sz="675" spc="0" dirty="0">
                <a:solidFill>
                  <a:schemeClr val="bg1"/>
                </a:solidFill>
                <a:latin typeface="+mj-lt"/>
              </a:rPr>
              <a:t> </a:t>
            </a:r>
            <a:r>
              <a:rPr lang="da-DK" sz="675" spc="0" dirty="0" err="1">
                <a:solidFill>
                  <a:schemeClr val="bg1"/>
                </a:solidFill>
                <a:latin typeface="+mj-lt"/>
              </a:rPr>
              <a:t>there</a:t>
            </a:r>
            <a:r>
              <a:rPr lang="da-DK" sz="675" spc="0" dirty="0">
                <a:solidFill>
                  <a:schemeClr val="bg1"/>
                </a:solidFill>
                <a:latin typeface="+mj-lt"/>
              </a:rPr>
              <a:t> has not </a:t>
            </a:r>
            <a:r>
              <a:rPr lang="da-DK" sz="675" spc="0" dirty="0" err="1">
                <a:solidFill>
                  <a:schemeClr val="bg1"/>
                </a:solidFill>
                <a:latin typeface="+mj-lt"/>
              </a:rPr>
              <a:t>been</a:t>
            </a:r>
            <a:r>
              <a:rPr lang="da-DK" sz="675" spc="0" dirty="0">
                <a:solidFill>
                  <a:schemeClr val="bg1"/>
                </a:solidFill>
                <a:latin typeface="+mj-lt"/>
              </a:rPr>
              <a:t> or </a:t>
            </a:r>
            <a:r>
              <a:rPr lang="da-DK" sz="675" spc="0" dirty="0" err="1">
                <a:solidFill>
                  <a:schemeClr val="bg1"/>
                </a:solidFill>
                <a:latin typeface="+mj-lt"/>
              </a:rPr>
              <a:t>will</a:t>
            </a:r>
            <a:r>
              <a:rPr lang="da-DK" sz="675" spc="0" dirty="0">
                <a:solidFill>
                  <a:schemeClr val="bg1"/>
                </a:solidFill>
                <a:latin typeface="+mj-lt"/>
              </a:rPr>
              <a:t> not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changes</a:t>
            </a:r>
            <a:r>
              <a:rPr lang="da-DK" sz="675" spc="0" dirty="0">
                <a:solidFill>
                  <a:schemeClr val="bg1"/>
                </a:solidFill>
                <a:latin typeface="+mj-lt"/>
              </a:rPr>
              <a:t> in the business or affairs of the Company </a:t>
            </a:r>
            <a:r>
              <a:rPr lang="da-DK" sz="675" spc="0" dirty="0" err="1">
                <a:solidFill>
                  <a:schemeClr val="bg1"/>
                </a:solidFill>
                <a:latin typeface="+mj-lt"/>
              </a:rPr>
              <a:t>since</a:t>
            </a:r>
            <a:r>
              <a:rPr lang="da-DK" sz="675" spc="0" dirty="0">
                <a:solidFill>
                  <a:schemeClr val="bg1"/>
                </a:solidFill>
                <a:latin typeface="+mj-lt"/>
              </a:rPr>
              <a:t> the date </a:t>
            </a:r>
            <a:r>
              <a:rPr lang="da-DK" sz="675" spc="0" dirty="0" err="1">
                <a:solidFill>
                  <a:schemeClr val="bg1"/>
                </a:solidFill>
                <a:latin typeface="+mj-lt"/>
              </a:rPr>
              <a:t>hereof</a:t>
            </a:r>
            <a:r>
              <a:rPr lang="da-DK" sz="675" spc="0" dirty="0">
                <a:solidFill>
                  <a:schemeClr val="bg1"/>
                </a:solidFill>
                <a:latin typeface="+mj-lt"/>
              </a:rPr>
              <a:t>. </a:t>
            </a:r>
          </a:p>
          <a:p>
            <a:pPr rtl="0"/>
            <a:endParaRPr lang="da-DK" sz="675" spc="0" dirty="0">
              <a:solidFill>
                <a:schemeClr val="bg1"/>
              </a:solidFill>
              <a:latin typeface="+mj-lt"/>
            </a:endParaRPr>
          </a:p>
          <a:p>
            <a:pPr rtl="0"/>
            <a:r>
              <a:rPr lang="da-DK" sz="675" spc="0" dirty="0">
                <a:solidFill>
                  <a:schemeClr val="bg1"/>
                </a:solidFill>
                <a:latin typeface="+mj-lt"/>
              </a:rPr>
              <a:t>The Company reserves the right to </a:t>
            </a:r>
            <a:r>
              <a:rPr lang="da-DK" sz="675" spc="0" dirty="0" err="1">
                <a:solidFill>
                  <a:schemeClr val="bg1"/>
                </a:solidFill>
                <a:latin typeface="+mj-lt"/>
              </a:rPr>
              <a:t>negotiate</a:t>
            </a:r>
            <a:r>
              <a:rPr lang="da-DK" sz="675" spc="0" dirty="0">
                <a:solidFill>
                  <a:schemeClr val="bg1"/>
                </a:solidFill>
                <a:latin typeface="+mj-lt"/>
              </a:rPr>
              <a:t> with </a:t>
            </a:r>
            <a:r>
              <a:rPr lang="da-DK" sz="675" spc="0" dirty="0" err="1">
                <a:solidFill>
                  <a:schemeClr val="bg1"/>
                </a:solidFill>
                <a:latin typeface="+mj-lt"/>
              </a:rPr>
              <a:t>one</a:t>
            </a:r>
            <a:r>
              <a:rPr lang="da-DK" sz="675" spc="0" dirty="0">
                <a:solidFill>
                  <a:schemeClr val="bg1"/>
                </a:solidFill>
                <a:latin typeface="+mj-lt"/>
              </a:rPr>
              <a:t> or more parties at the same time and to enter </a:t>
            </a:r>
            <a:r>
              <a:rPr lang="da-DK" sz="675" spc="0" dirty="0" err="1">
                <a:solidFill>
                  <a:schemeClr val="bg1"/>
                </a:solidFill>
                <a:latin typeface="+mj-lt"/>
              </a:rPr>
              <a:t>into</a:t>
            </a:r>
            <a:r>
              <a:rPr lang="da-DK" sz="675" spc="0" dirty="0">
                <a:solidFill>
                  <a:schemeClr val="bg1"/>
                </a:solidFill>
                <a:latin typeface="+mj-lt"/>
              </a:rPr>
              <a:t> </a:t>
            </a:r>
            <a:r>
              <a:rPr lang="da-DK" sz="675" spc="0" dirty="0" err="1">
                <a:solidFill>
                  <a:schemeClr val="bg1"/>
                </a:solidFill>
                <a:latin typeface="+mj-lt"/>
              </a:rPr>
              <a:t>exclusive</a:t>
            </a:r>
            <a:r>
              <a:rPr lang="da-DK" sz="675" spc="0" dirty="0">
                <a:solidFill>
                  <a:schemeClr val="bg1"/>
                </a:solidFill>
                <a:latin typeface="+mj-lt"/>
              </a:rPr>
              <a:t> </a:t>
            </a:r>
            <a:r>
              <a:rPr lang="da-DK" sz="675" spc="0" dirty="0" err="1">
                <a:solidFill>
                  <a:schemeClr val="bg1"/>
                </a:solidFill>
                <a:latin typeface="+mj-lt"/>
              </a:rPr>
              <a:t>negotiations</a:t>
            </a:r>
            <a:r>
              <a:rPr lang="da-DK" sz="675" spc="0" dirty="0">
                <a:solidFill>
                  <a:schemeClr val="bg1"/>
                </a:solidFill>
                <a:latin typeface="+mj-lt"/>
              </a:rPr>
              <a:t> with </a:t>
            </a:r>
            <a:r>
              <a:rPr lang="da-DK" sz="675" spc="0" dirty="0" err="1">
                <a:solidFill>
                  <a:schemeClr val="bg1"/>
                </a:solidFill>
                <a:latin typeface="+mj-lt"/>
              </a:rPr>
              <a:t>one</a:t>
            </a:r>
            <a:r>
              <a:rPr lang="da-DK" sz="675" spc="0" dirty="0">
                <a:solidFill>
                  <a:schemeClr val="bg1"/>
                </a:solidFill>
                <a:latin typeface="+mj-lt"/>
              </a:rPr>
              <a:t> party </a:t>
            </a:r>
            <a:r>
              <a:rPr lang="da-DK" sz="675" spc="0" dirty="0" err="1">
                <a:solidFill>
                  <a:schemeClr val="bg1"/>
                </a:solidFill>
                <a:latin typeface="+mj-lt"/>
              </a:rPr>
              <a:t>without</a:t>
            </a:r>
            <a:r>
              <a:rPr lang="da-DK" sz="675" spc="0" dirty="0">
                <a:solidFill>
                  <a:schemeClr val="bg1"/>
                </a:solidFill>
                <a:latin typeface="+mj-lt"/>
              </a:rPr>
              <a:t> prior </a:t>
            </a:r>
            <a:r>
              <a:rPr lang="da-DK" sz="675" spc="0" dirty="0" err="1">
                <a:solidFill>
                  <a:schemeClr val="bg1"/>
                </a:solidFill>
                <a:latin typeface="+mj-lt"/>
              </a:rPr>
              <a:t>notice</a:t>
            </a:r>
            <a:r>
              <a:rPr lang="da-DK" sz="675" spc="0" dirty="0">
                <a:solidFill>
                  <a:schemeClr val="bg1"/>
                </a:solidFill>
                <a:latin typeface="+mj-lt"/>
              </a:rPr>
              <a:t> to </a:t>
            </a:r>
            <a:r>
              <a:rPr lang="da-DK" sz="675" spc="0" dirty="0" err="1">
                <a:solidFill>
                  <a:schemeClr val="bg1"/>
                </a:solidFill>
                <a:latin typeface="+mj-lt"/>
              </a:rPr>
              <a:t>other</a:t>
            </a:r>
            <a:r>
              <a:rPr lang="da-DK" sz="675" spc="0" dirty="0">
                <a:solidFill>
                  <a:schemeClr val="bg1"/>
                </a:solidFill>
                <a:latin typeface="+mj-lt"/>
              </a:rPr>
              <a:t> potential parties. The Company </a:t>
            </a:r>
            <a:r>
              <a:rPr lang="da-DK" sz="675" spc="0" dirty="0" err="1">
                <a:solidFill>
                  <a:schemeClr val="bg1"/>
                </a:solidFill>
                <a:latin typeface="+mj-lt"/>
              </a:rPr>
              <a:t>also</a:t>
            </a:r>
            <a:r>
              <a:rPr lang="da-DK" sz="675" spc="0" dirty="0">
                <a:solidFill>
                  <a:schemeClr val="bg1"/>
                </a:solidFill>
                <a:latin typeface="+mj-lt"/>
              </a:rPr>
              <a:t> reserves the right to </a:t>
            </a:r>
            <a:r>
              <a:rPr lang="da-DK" sz="675" spc="0" dirty="0" err="1">
                <a:solidFill>
                  <a:schemeClr val="bg1"/>
                </a:solidFill>
                <a:latin typeface="+mj-lt"/>
              </a:rPr>
              <a:t>terminate</a:t>
            </a:r>
            <a:r>
              <a:rPr lang="da-DK" sz="675" spc="0" dirty="0">
                <a:solidFill>
                  <a:schemeClr val="bg1"/>
                </a:solidFill>
                <a:latin typeface="+mj-lt"/>
              </a:rPr>
              <a:t>, at </a:t>
            </a:r>
            <a:r>
              <a:rPr lang="da-DK" sz="675" spc="0" dirty="0" err="1">
                <a:solidFill>
                  <a:schemeClr val="bg1"/>
                </a:solidFill>
                <a:latin typeface="+mj-lt"/>
              </a:rPr>
              <a:t>any</a:t>
            </a:r>
            <a:r>
              <a:rPr lang="da-DK" sz="675" spc="0" dirty="0">
                <a:solidFill>
                  <a:schemeClr val="bg1"/>
                </a:solidFill>
                <a:latin typeface="+mj-lt"/>
              </a:rPr>
              <a:t> time, </a:t>
            </a:r>
            <a:r>
              <a:rPr lang="da-DK" sz="675" spc="0" dirty="0" err="1">
                <a:solidFill>
                  <a:schemeClr val="bg1"/>
                </a:solidFill>
                <a:latin typeface="+mj-lt"/>
              </a:rPr>
              <a:t>further</a:t>
            </a:r>
            <a:r>
              <a:rPr lang="da-DK" sz="675" spc="0" dirty="0">
                <a:solidFill>
                  <a:schemeClr val="bg1"/>
                </a:solidFill>
                <a:latin typeface="+mj-lt"/>
              </a:rPr>
              <a:t> participation in the </a:t>
            </a:r>
            <a:r>
              <a:rPr lang="da-DK" sz="675" spc="0" dirty="0" err="1">
                <a:solidFill>
                  <a:schemeClr val="bg1"/>
                </a:solidFill>
                <a:latin typeface="+mj-lt"/>
              </a:rPr>
              <a:t>investigation</a:t>
            </a:r>
            <a:r>
              <a:rPr lang="da-DK" sz="675" spc="0" dirty="0">
                <a:solidFill>
                  <a:schemeClr val="bg1"/>
                </a:solidFill>
                <a:latin typeface="+mj-lt"/>
              </a:rPr>
              <a:t> and </a:t>
            </a:r>
            <a:r>
              <a:rPr lang="da-DK" sz="675" spc="0" dirty="0" err="1">
                <a:solidFill>
                  <a:schemeClr val="bg1"/>
                </a:solidFill>
                <a:latin typeface="+mj-lt"/>
              </a:rPr>
              <a:t>proposed</a:t>
            </a:r>
            <a:r>
              <a:rPr lang="da-DK" sz="675" spc="0" dirty="0">
                <a:solidFill>
                  <a:schemeClr val="bg1"/>
                </a:solidFill>
                <a:latin typeface="+mj-lt"/>
              </a:rPr>
              <a:t> </a:t>
            </a:r>
            <a:r>
              <a:rPr lang="da-DK" sz="675" spc="0" dirty="0" err="1">
                <a:solidFill>
                  <a:schemeClr val="bg1"/>
                </a:solidFill>
                <a:latin typeface="+mj-lt"/>
              </a:rPr>
              <a:t>process</a:t>
            </a:r>
            <a:r>
              <a:rPr lang="da-DK" sz="675" spc="0" dirty="0">
                <a:solidFill>
                  <a:schemeClr val="bg1"/>
                </a:solidFill>
                <a:latin typeface="+mj-lt"/>
              </a:rPr>
              <a:t> by </a:t>
            </a:r>
            <a:r>
              <a:rPr lang="da-DK" sz="675" spc="0" dirty="0" err="1">
                <a:solidFill>
                  <a:schemeClr val="bg1"/>
                </a:solidFill>
                <a:latin typeface="+mj-lt"/>
              </a:rPr>
              <a:t>any</a:t>
            </a:r>
            <a:r>
              <a:rPr lang="da-DK" sz="675" spc="0" dirty="0">
                <a:solidFill>
                  <a:schemeClr val="bg1"/>
                </a:solidFill>
                <a:latin typeface="+mj-lt"/>
              </a:rPr>
              <a:t> party </a:t>
            </a:r>
            <a:r>
              <a:rPr lang="da-DK" sz="675" spc="0" dirty="0" err="1">
                <a:solidFill>
                  <a:schemeClr val="bg1"/>
                </a:solidFill>
                <a:latin typeface="+mj-lt"/>
              </a:rPr>
              <a:t>without</a:t>
            </a:r>
            <a:r>
              <a:rPr lang="da-DK" sz="675" spc="0" dirty="0">
                <a:solidFill>
                  <a:schemeClr val="bg1"/>
                </a:solidFill>
                <a:latin typeface="+mj-lt"/>
              </a:rPr>
              <a:t> prior </a:t>
            </a:r>
            <a:r>
              <a:rPr lang="da-DK" sz="675" spc="0" dirty="0" err="1">
                <a:solidFill>
                  <a:schemeClr val="bg1"/>
                </a:solidFill>
                <a:latin typeface="+mj-lt"/>
              </a:rPr>
              <a:t>notice</a:t>
            </a:r>
            <a:r>
              <a:rPr lang="da-DK" sz="675" spc="0" dirty="0">
                <a:solidFill>
                  <a:schemeClr val="bg1"/>
                </a:solidFill>
                <a:latin typeface="+mj-lt"/>
              </a:rPr>
              <a:t> and </a:t>
            </a:r>
            <a:r>
              <a:rPr lang="da-DK" sz="675" spc="0" dirty="0" err="1">
                <a:solidFill>
                  <a:schemeClr val="bg1"/>
                </a:solidFill>
                <a:latin typeface="+mj-lt"/>
              </a:rPr>
              <a:t>whether</a:t>
            </a:r>
            <a:r>
              <a:rPr lang="da-DK" sz="675" spc="0" dirty="0">
                <a:solidFill>
                  <a:schemeClr val="bg1"/>
                </a:solidFill>
                <a:latin typeface="+mj-lt"/>
              </a:rPr>
              <a:t> in or out of the </a:t>
            </a:r>
            <a:r>
              <a:rPr lang="da-DK" sz="675" spc="0" dirty="0" err="1">
                <a:solidFill>
                  <a:schemeClr val="bg1"/>
                </a:solidFill>
                <a:latin typeface="+mj-lt"/>
              </a:rPr>
              <a:t>ordinary</a:t>
            </a:r>
            <a:r>
              <a:rPr lang="da-DK" sz="675" spc="0" dirty="0">
                <a:solidFill>
                  <a:schemeClr val="bg1"/>
                </a:solidFill>
                <a:latin typeface="+mj-lt"/>
              </a:rPr>
              <a:t> </a:t>
            </a:r>
            <a:r>
              <a:rPr lang="da-DK" sz="675" spc="0" dirty="0" err="1">
                <a:solidFill>
                  <a:schemeClr val="bg1"/>
                </a:solidFill>
                <a:latin typeface="+mj-lt"/>
              </a:rPr>
              <a:t>course</a:t>
            </a:r>
            <a:r>
              <a:rPr lang="da-DK" sz="675" spc="0" dirty="0">
                <a:solidFill>
                  <a:schemeClr val="bg1"/>
                </a:solidFill>
                <a:latin typeface="+mj-lt"/>
              </a:rPr>
              <a:t> of business, </a:t>
            </a:r>
            <a:r>
              <a:rPr lang="da-DK" sz="675" spc="0" dirty="0" err="1">
                <a:solidFill>
                  <a:schemeClr val="bg1"/>
                </a:solidFill>
                <a:latin typeface="+mj-lt"/>
              </a:rPr>
              <a:t>which</a:t>
            </a:r>
            <a:r>
              <a:rPr lang="da-DK" sz="675" spc="0" dirty="0">
                <a:solidFill>
                  <a:schemeClr val="bg1"/>
                </a:solidFill>
                <a:latin typeface="+mj-lt"/>
              </a:rPr>
              <a:t> the Company in </a:t>
            </a:r>
            <a:r>
              <a:rPr lang="da-DK" sz="675" spc="0" dirty="0" err="1">
                <a:solidFill>
                  <a:schemeClr val="bg1"/>
                </a:solidFill>
                <a:latin typeface="+mj-lt"/>
              </a:rPr>
              <a:t>its</a:t>
            </a:r>
            <a:r>
              <a:rPr lang="da-DK" sz="675" spc="0" dirty="0">
                <a:solidFill>
                  <a:schemeClr val="bg1"/>
                </a:solidFill>
                <a:latin typeface="+mj-lt"/>
              </a:rPr>
              <a:t> sole </a:t>
            </a:r>
            <a:r>
              <a:rPr lang="da-DK" sz="675" spc="0" dirty="0" err="1">
                <a:solidFill>
                  <a:schemeClr val="bg1"/>
                </a:solidFill>
                <a:latin typeface="+mj-lt"/>
              </a:rPr>
              <a:t>discretion</a:t>
            </a:r>
            <a:r>
              <a:rPr lang="da-DK" sz="675" spc="0" dirty="0">
                <a:solidFill>
                  <a:schemeClr val="bg1"/>
                </a:solidFill>
                <a:latin typeface="+mj-lt"/>
              </a:rPr>
              <a:t> </a:t>
            </a:r>
            <a:r>
              <a:rPr lang="da-DK" sz="675" spc="0" dirty="0" err="1">
                <a:solidFill>
                  <a:schemeClr val="bg1"/>
                </a:solidFill>
                <a:latin typeface="+mj-lt"/>
              </a:rPr>
              <a:t>deems</a:t>
            </a:r>
            <a:r>
              <a:rPr lang="da-DK" sz="675" spc="0" dirty="0">
                <a:solidFill>
                  <a:schemeClr val="bg1"/>
                </a:solidFill>
                <a:latin typeface="+mj-lt"/>
              </a:rPr>
              <a:t> </a:t>
            </a:r>
            <a:r>
              <a:rPr lang="da-DK" sz="675" spc="0" dirty="0" err="1">
                <a:solidFill>
                  <a:schemeClr val="bg1"/>
                </a:solidFill>
                <a:latin typeface="+mj-lt"/>
              </a:rPr>
              <a:t>necessary</a:t>
            </a:r>
            <a:r>
              <a:rPr lang="da-DK" sz="675" spc="0" dirty="0">
                <a:solidFill>
                  <a:schemeClr val="bg1"/>
                </a:solidFill>
                <a:latin typeface="+mj-lt"/>
              </a:rPr>
              <a:t> or </a:t>
            </a:r>
            <a:r>
              <a:rPr lang="da-DK" sz="675" spc="0" dirty="0" err="1">
                <a:solidFill>
                  <a:schemeClr val="bg1"/>
                </a:solidFill>
                <a:latin typeface="+mj-lt"/>
              </a:rPr>
              <a:t>desirable</a:t>
            </a:r>
            <a:r>
              <a:rPr lang="da-DK" sz="675" spc="0" dirty="0">
                <a:solidFill>
                  <a:schemeClr val="bg1"/>
                </a:solidFill>
                <a:latin typeface="+mj-lt"/>
              </a:rPr>
              <a:t> or </a:t>
            </a:r>
            <a:r>
              <a:rPr lang="da-DK" sz="675" spc="0" dirty="0" err="1">
                <a:solidFill>
                  <a:schemeClr val="bg1"/>
                </a:solidFill>
                <a:latin typeface="+mj-lt"/>
              </a:rPr>
              <a:t>prudent</a:t>
            </a:r>
            <a:r>
              <a:rPr lang="da-DK" sz="675" spc="0" dirty="0">
                <a:solidFill>
                  <a:schemeClr val="bg1"/>
                </a:solidFill>
                <a:latin typeface="+mj-lt"/>
              </a:rPr>
              <a:t> in the </a:t>
            </a:r>
            <a:r>
              <a:rPr lang="da-DK" sz="675" spc="0" dirty="0" err="1">
                <a:solidFill>
                  <a:schemeClr val="bg1"/>
                </a:solidFill>
                <a:latin typeface="+mj-lt"/>
              </a:rPr>
              <a:t>conduct</a:t>
            </a:r>
            <a:r>
              <a:rPr lang="da-DK" sz="675" spc="0" dirty="0">
                <a:solidFill>
                  <a:schemeClr val="bg1"/>
                </a:solidFill>
                <a:latin typeface="+mj-lt"/>
              </a:rPr>
              <a:t> of the </a:t>
            </a:r>
            <a:r>
              <a:rPr lang="da-DK" sz="675" spc="0" dirty="0" err="1">
                <a:solidFill>
                  <a:schemeClr val="bg1"/>
                </a:solidFill>
                <a:latin typeface="+mj-lt"/>
              </a:rPr>
              <a:t>Company’s</a:t>
            </a:r>
            <a:r>
              <a:rPr lang="da-DK" sz="675" spc="0" dirty="0">
                <a:solidFill>
                  <a:schemeClr val="bg1"/>
                </a:solidFill>
                <a:latin typeface="+mj-lt"/>
              </a:rPr>
              <a:t> business or in the </a:t>
            </a:r>
            <a:r>
              <a:rPr lang="da-DK" sz="675" spc="0" dirty="0" err="1">
                <a:solidFill>
                  <a:schemeClr val="bg1"/>
                </a:solidFill>
                <a:latin typeface="+mj-lt"/>
              </a:rPr>
              <a:t>process</a:t>
            </a:r>
            <a:r>
              <a:rPr lang="da-DK" sz="675" spc="0" dirty="0">
                <a:solidFill>
                  <a:schemeClr val="bg1"/>
                </a:solidFill>
                <a:latin typeface="+mj-lt"/>
              </a:rPr>
              <a:t> </a:t>
            </a:r>
            <a:r>
              <a:rPr lang="da-DK" sz="675" spc="0" dirty="0" err="1">
                <a:solidFill>
                  <a:schemeClr val="bg1"/>
                </a:solidFill>
                <a:latin typeface="+mj-lt"/>
              </a:rPr>
              <a:t>contemplated</a:t>
            </a:r>
            <a:r>
              <a:rPr lang="da-DK" sz="675" spc="0" dirty="0">
                <a:solidFill>
                  <a:schemeClr val="bg1"/>
                </a:solidFill>
                <a:latin typeface="+mj-lt"/>
              </a:rPr>
              <a:t> by </a:t>
            </a:r>
            <a:r>
              <a:rPr lang="da-DK" sz="675" spc="0" dirty="0" err="1">
                <a:solidFill>
                  <a:schemeClr val="bg1"/>
                </a:solidFill>
                <a:latin typeface="+mj-lt"/>
              </a:rPr>
              <a:t>this</a:t>
            </a:r>
            <a:r>
              <a:rPr lang="da-DK" sz="675" spc="0" dirty="0">
                <a:solidFill>
                  <a:schemeClr val="bg1"/>
                </a:solidFill>
                <a:latin typeface="+mj-lt"/>
              </a:rPr>
              <a:t> Presentation. The </a:t>
            </a:r>
            <a:r>
              <a:rPr lang="da-DK" sz="675" spc="0" dirty="0" err="1">
                <a:solidFill>
                  <a:schemeClr val="bg1"/>
                </a:solidFill>
                <a:latin typeface="+mj-lt"/>
              </a:rPr>
              <a:t>issue</a:t>
            </a:r>
            <a:r>
              <a:rPr lang="da-DK" sz="675" spc="0" dirty="0">
                <a:solidFill>
                  <a:schemeClr val="bg1"/>
                </a:solidFill>
                <a:latin typeface="+mj-lt"/>
              </a:rPr>
              <a:t> of </a:t>
            </a:r>
            <a:r>
              <a:rPr lang="da-DK" sz="675" spc="0" dirty="0" err="1">
                <a:solidFill>
                  <a:schemeClr val="bg1"/>
                </a:solidFill>
                <a:latin typeface="+mj-lt"/>
              </a:rPr>
              <a:t>this</a:t>
            </a:r>
            <a:r>
              <a:rPr lang="da-DK" sz="675" spc="0" dirty="0">
                <a:solidFill>
                  <a:schemeClr val="bg1"/>
                </a:solidFill>
                <a:latin typeface="+mj-lt"/>
              </a:rPr>
              <a:t> Presentation </a:t>
            </a:r>
            <a:r>
              <a:rPr lang="da-DK" sz="675" spc="0" dirty="0" err="1">
                <a:solidFill>
                  <a:schemeClr val="bg1"/>
                </a:solidFill>
                <a:latin typeface="+mj-lt"/>
              </a:rPr>
              <a:t>shall</a:t>
            </a:r>
            <a:r>
              <a:rPr lang="da-DK" sz="675" spc="0" dirty="0">
                <a:solidFill>
                  <a:schemeClr val="bg1"/>
                </a:solidFill>
                <a:latin typeface="+mj-lt"/>
              </a:rPr>
              <a:t> not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taken</a:t>
            </a:r>
            <a:r>
              <a:rPr lang="da-DK" sz="675" spc="0" dirty="0">
                <a:solidFill>
                  <a:schemeClr val="bg1"/>
                </a:solidFill>
                <a:latin typeface="+mj-lt"/>
              </a:rPr>
              <a:t> as </a:t>
            </a:r>
            <a:r>
              <a:rPr lang="da-DK" sz="675" spc="0" dirty="0" err="1">
                <a:solidFill>
                  <a:schemeClr val="bg1"/>
                </a:solidFill>
                <a:latin typeface="+mj-lt"/>
              </a:rPr>
              <a:t>any</a:t>
            </a:r>
            <a:r>
              <a:rPr lang="da-DK" sz="675" spc="0" dirty="0">
                <a:solidFill>
                  <a:schemeClr val="bg1"/>
                </a:solidFill>
                <a:latin typeface="+mj-lt"/>
              </a:rPr>
              <a:t> form of </a:t>
            </a:r>
            <a:r>
              <a:rPr lang="da-DK" sz="675" spc="0" dirty="0" err="1">
                <a:solidFill>
                  <a:schemeClr val="bg1"/>
                </a:solidFill>
                <a:latin typeface="+mj-lt"/>
              </a:rPr>
              <a:t>commitment</a:t>
            </a:r>
            <a:r>
              <a:rPr lang="da-DK" sz="675" spc="0" dirty="0">
                <a:solidFill>
                  <a:schemeClr val="bg1"/>
                </a:solidFill>
                <a:latin typeface="+mj-lt"/>
              </a:rPr>
              <a:t> on the part of the Company to </a:t>
            </a:r>
            <a:r>
              <a:rPr lang="da-DK" sz="675" spc="0" dirty="0" err="1">
                <a:solidFill>
                  <a:schemeClr val="bg1"/>
                </a:solidFill>
                <a:latin typeface="+mj-lt"/>
              </a:rPr>
              <a:t>proceed</a:t>
            </a:r>
            <a:r>
              <a:rPr lang="da-DK" sz="675" spc="0" dirty="0">
                <a:solidFill>
                  <a:schemeClr val="bg1"/>
                </a:solidFill>
                <a:latin typeface="+mj-lt"/>
              </a:rPr>
              <a:t> with the </a:t>
            </a:r>
            <a:r>
              <a:rPr lang="da-DK" sz="675" spc="0" dirty="0" err="1">
                <a:solidFill>
                  <a:schemeClr val="bg1"/>
                </a:solidFill>
                <a:latin typeface="+mj-lt"/>
              </a:rPr>
              <a:t>prospective</a:t>
            </a:r>
            <a:r>
              <a:rPr lang="da-DK" sz="675" spc="0" dirty="0">
                <a:solidFill>
                  <a:schemeClr val="bg1"/>
                </a:solidFill>
                <a:latin typeface="+mj-lt"/>
              </a:rPr>
              <a:t> </a:t>
            </a:r>
            <a:r>
              <a:rPr lang="da-DK" sz="675" spc="0" dirty="0" err="1">
                <a:solidFill>
                  <a:schemeClr val="bg1"/>
                </a:solidFill>
                <a:latin typeface="+mj-lt"/>
              </a:rPr>
              <a:t>transaction</a:t>
            </a:r>
            <a:r>
              <a:rPr lang="da-DK" sz="675" spc="0" dirty="0">
                <a:solidFill>
                  <a:schemeClr val="bg1"/>
                </a:solidFill>
                <a:latin typeface="+mj-lt"/>
              </a:rPr>
              <a:t>. </a:t>
            </a:r>
          </a:p>
          <a:p>
            <a:pPr rtl="0"/>
            <a:endParaRPr lang="da-DK" sz="675" spc="0" dirty="0">
              <a:solidFill>
                <a:schemeClr val="bg1"/>
              </a:solidFill>
              <a:latin typeface="+mj-lt"/>
            </a:endParaRPr>
          </a:p>
          <a:p>
            <a:pPr rtl="0"/>
            <a:r>
              <a:rPr lang="da-DK" sz="675" spc="0" dirty="0">
                <a:solidFill>
                  <a:schemeClr val="bg1"/>
                </a:solidFill>
                <a:latin typeface="+mj-lt"/>
              </a:rPr>
              <a:t>Any </a:t>
            </a:r>
            <a:r>
              <a:rPr lang="da-DK" sz="675" spc="0" dirty="0" err="1">
                <a:solidFill>
                  <a:schemeClr val="bg1"/>
                </a:solidFill>
                <a:latin typeface="+mj-lt"/>
              </a:rPr>
              <a:t>questions</a:t>
            </a:r>
            <a:r>
              <a:rPr lang="da-DK" sz="675" spc="0" dirty="0">
                <a:solidFill>
                  <a:schemeClr val="bg1"/>
                </a:solidFill>
                <a:latin typeface="+mj-lt"/>
              </a:rPr>
              <a:t> </a:t>
            </a:r>
            <a:r>
              <a:rPr lang="da-DK" sz="675" spc="0" dirty="0" err="1">
                <a:solidFill>
                  <a:schemeClr val="bg1"/>
                </a:solidFill>
                <a:latin typeface="+mj-lt"/>
              </a:rPr>
              <a:t>regarding</a:t>
            </a:r>
            <a:r>
              <a:rPr lang="da-DK" sz="675" spc="0" dirty="0">
                <a:solidFill>
                  <a:schemeClr val="bg1"/>
                </a:solidFill>
                <a:latin typeface="+mj-lt"/>
              </a:rPr>
              <a:t> the procedures </a:t>
            </a:r>
            <a:r>
              <a:rPr lang="da-DK" sz="675" spc="0" dirty="0" err="1">
                <a:solidFill>
                  <a:schemeClr val="bg1"/>
                </a:solidFill>
                <a:latin typeface="+mj-lt"/>
              </a:rPr>
              <a:t>governing</a:t>
            </a:r>
            <a:r>
              <a:rPr lang="da-DK" sz="675" spc="0" dirty="0">
                <a:solidFill>
                  <a:schemeClr val="bg1"/>
                </a:solidFill>
                <a:latin typeface="+mj-lt"/>
              </a:rPr>
              <a:t> the </a:t>
            </a:r>
            <a:r>
              <a:rPr lang="da-DK" sz="675" spc="0" dirty="0" err="1">
                <a:solidFill>
                  <a:schemeClr val="bg1"/>
                </a:solidFill>
                <a:latin typeface="+mj-lt"/>
              </a:rPr>
              <a:t>process</a:t>
            </a:r>
            <a:r>
              <a:rPr lang="da-DK" sz="675" spc="0" dirty="0">
                <a:solidFill>
                  <a:schemeClr val="bg1"/>
                </a:solidFill>
                <a:latin typeface="+mj-lt"/>
              </a:rPr>
              <a:t> or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questions</a:t>
            </a:r>
            <a:r>
              <a:rPr lang="da-DK" sz="675" spc="0" dirty="0">
                <a:solidFill>
                  <a:schemeClr val="bg1"/>
                </a:solidFill>
                <a:latin typeface="+mj-lt"/>
              </a:rPr>
              <a:t> </a:t>
            </a:r>
            <a:r>
              <a:rPr lang="da-DK" sz="675" spc="0" dirty="0" err="1">
                <a:solidFill>
                  <a:schemeClr val="bg1"/>
                </a:solidFill>
                <a:latin typeface="+mj-lt"/>
              </a:rPr>
              <a:t>regarding</a:t>
            </a:r>
            <a:r>
              <a:rPr lang="da-DK" sz="675" spc="0" dirty="0">
                <a:solidFill>
                  <a:schemeClr val="bg1"/>
                </a:solidFill>
                <a:latin typeface="+mj-lt"/>
              </a:rPr>
              <a:t> the Company </a:t>
            </a:r>
            <a:r>
              <a:rPr lang="da-DK" sz="675" spc="0" dirty="0" err="1">
                <a:solidFill>
                  <a:schemeClr val="bg1"/>
                </a:solidFill>
                <a:latin typeface="+mj-lt"/>
              </a:rPr>
              <a:t>shall</a:t>
            </a:r>
            <a:r>
              <a:rPr lang="da-DK" sz="675" spc="0" dirty="0">
                <a:solidFill>
                  <a:schemeClr val="bg1"/>
                </a:solidFill>
                <a:latin typeface="+mj-lt"/>
              </a:rPr>
              <a:t>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addressed</a:t>
            </a:r>
            <a:r>
              <a:rPr lang="da-DK" sz="675" spc="0" dirty="0">
                <a:solidFill>
                  <a:schemeClr val="bg1"/>
                </a:solidFill>
                <a:latin typeface="+mj-lt"/>
              </a:rPr>
              <a:t> to the </a:t>
            </a:r>
            <a:r>
              <a:rPr lang="da-DK" sz="675" spc="0" dirty="0" err="1">
                <a:solidFill>
                  <a:schemeClr val="bg1"/>
                </a:solidFill>
                <a:latin typeface="+mj-lt"/>
              </a:rPr>
              <a:t>designated</a:t>
            </a:r>
            <a:r>
              <a:rPr lang="da-DK" sz="675" spc="0" dirty="0">
                <a:solidFill>
                  <a:schemeClr val="bg1"/>
                </a:solidFill>
                <a:latin typeface="+mj-lt"/>
              </a:rPr>
              <a:t> </a:t>
            </a:r>
            <a:r>
              <a:rPr lang="da-DK" sz="675" spc="0" dirty="0" err="1">
                <a:solidFill>
                  <a:schemeClr val="bg1"/>
                </a:solidFill>
                <a:latin typeface="+mj-lt"/>
              </a:rPr>
              <a:t>representatives</a:t>
            </a:r>
            <a:r>
              <a:rPr lang="da-DK" sz="675" spc="0" dirty="0">
                <a:solidFill>
                  <a:schemeClr val="bg1"/>
                </a:solidFill>
                <a:latin typeface="+mj-lt"/>
              </a:rPr>
              <a:t> of the Company in </a:t>
            </a:r>
            <a:r>
              <a:rPr lang="da-DK" sz="675" spc="0" dirty="0" err="1">
                <a:solidFill>
                  <a:schemeClr val="bg1"/>
                </a:solidFill>
                <a:latin typeface="+mj-lt"/>
              </a:rPr>
              <a:t>accordance</a:t>
            </a:r>
            <a:r>
              <a:rPr lang="da-DK" sz="675" spc="0" dirty="0">
                <a:solidFill>
                  <a:schemeClr val="bg1"/>
                </a:solidFill>
                <a:latin typeface="+mj-lt"/>
              </a:rPr>
              <a:t> with the terms of the non-disclosure agreement </a:t>
            </a:r>
            <a:r>
              <a:rPr lang="da-DK" sz="675" spc="0" dirty="0" err="1">
                <a:solidFill>
                  <a:schemeClr val="bg1"/>
                </a:solidFill>
                <a:latin typeface="+mj-lt"/>
              </a:rPr>
              <a:t>between</a:t>
            </a:r>
            <a:r>
              <a:rPr lang="da-DK" sz="675" spc="0" dirty="0">
                <a:solidFill>
                  <a:schemeClr val="bg1"/>
                </a:solidFill>
                <a:latin typeface="+mj-lt"/>
              </a:rPr>
              <a:t> the Company and the recipient (the “NDA”). In no event </a:t>
            </a:r>
            <a:r>
              <a:rPr lang="da-DK" sz="675" spc="0" dirty="0" err="1">
                <a:solidFill>
                  <a:schemeClr val="bg1"/>
                </a:solidFill>
                <a:latin typeface="+mj-lt"/>
              </a:rPr>
              <a:t>should</a:t>
            </a:r>
            <a:r>
              <a:rPr lang="da-DK" sz="675" spc="0" dirty="0">
                <a:solidFill>
                  <a:schemeClr val="bg1"/>
                </a:solidFill>
                <a:latin typeface="+mj-lt"/>
              </a:rPr>
              <a:t> the management or </a:t>
            </a:r>
            <a:r>
              <a:rPr lang="da-DK" sz="675" spc="0" dirty="0" err="1">
                <a:solidFill>
                  <a:schemeClr val="bg1"/>
                </a:solidFill>
                <a:latin typeface="+mj-lt"/>
              </a:rPr>
              <a:t>employees</a:t>
            </a:r>
            <a:r>
              <a:rPr lang="da-DK" sz="675" spc="0" dirty="0">
                <a:solidFill>
                  <a:schemeClr val="bg1"/>
                </a:solidFill>
                <a:latin typeface="+mj-lt"/>
              </a:rPr>
              <a:t> or </a:t>
            </a:r>
            <a:r>
              <a:rPr lang="da-DK" sz="675" spc="0" dirty="0" err="1">
                <a:solidFill>
                  <a:schemeClr val="bg1"/>
                </a:solidFill>
                <a:latin typeface="+mj-lt"/>
              </a:rPr>
              <a:t>other</a:t>
            </a:r>
            <a:r>
              <a:rPr lang="da-DK" sz="675" spc="0" dirty="0">
                <a:solidFill>
                  <a:schemeClr val="bg1"/>
                </a:solidFill>
                <a:latin typeface="+mj-lt"/>
              </a:rPr>
              <a:t> </a:t>
            </a:r>
            <a:r>
              <a:rPr lang="da-DK" sz="675" spc="0" dirty="0" err="1">
                <a:solidFill>
                  <a:schemeClr val="bg1"/>
                </a:solidFill>
                <a:latin typeface="+mj-lt"/>
              </a:rPr>
              <a:t>representatives</a:t>
            </a:r>
            <a:r>
              <a:rPr lang="da-DK" sz="675" spc="0" dirty="0">
                <a:solidFill>
                  <a:schemeClr val="bg1"/>
                </a:solidFill>
                <a:latin typeface="+mj-lt"/>
              </a:rPr>
              <a:t> of the Company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contacted</a:t>
            </a:r>
            <a:r>
              <a:rPr lang="da-DK" sz="675" spc="0" dirty="0">
                <a:solidFill>
                  <a:schemeClr val="bg1"/>
                </a:solidFill>
                <a:latin typeface="+mj-lt"/>
              </a:rPr>
              <a:t>. </a:t>
            </a:r>
          </a:p>
          <a:p>
            <a:pPr rtl="0"/>
            <a:endParaRPr lang="da-DK" sz="675" spc="0" dirty="0">
              <a:solidFill>
                <a:schemeClr val="bg1"/>
              </a:solidFill>
              <a:latin typeface="+mj-lt"/>
            </a:endParaRPr>
          </a:p>
          <a:p>
            <a:pPr rtl="0"/>
            <a:r>
              <a:rPr lang="da-DK" sz="675" spc="0" dirty="0">
                <a:solidFill>
                  <a:schemeClr val="bg1"/>
                </a:solidFill>
                <a:latin typeface="+mj-lt"/>
              </a:rPr>
              <a:t>This Presentation is not to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distributed</a:t>
            </a:r>
            <a:r>
              <a:rPr lang="da-DK" sz="675" spc="0" dirty="0">
                <a:solidFill>
                  <a:schemeClr val="bg1"/>
                </a:solidFill>
                <a:latin typeface="+mj-lt"/>
              </a:rPr>
              <a:t>, </a:t>
            </a:r>
            <a:r>
              <a:rPr lang="da-DK" sz="675" spc="0" dirty="0" err="1">
                <a:solidFill>
                  <a:schemeClr val="bg1"/>
                </a:solidFill>
                <a:latin typeface="+mj-lt"/>
              </a:rPr>
              <a:t>photocopied</a:t>
            </a:r>
            <a:r>
              <a:rPr lang="da-DK" sz="675" spc="0" dirty="0">
                <a:solidFill>
                  <a:schemeClr val="bg1"/>
                </a:solidFill>
                <a:latin typeface="+mj-lt"/>
              </a:rPr>
              <a:t>, </a:t>
            </a:r>
            <a:r>
              <a:rPr lang="da-DK" sz="675" spc="0" dirty="0" err="1">
                <a:solidFill>
                  <a:schemeClr val="bg1"/>
                </a:solidFill>
                <a:latin typeface="+mj-lt"/>
              </a:rPr>
              <a:t>reproduced</a:t>
            </a:r>
            <a:r>
              <a:rPr lang="da-DK" sz="675" spc="0" dirty="0">
                <a:solidFill>
                  <a:schemeClr val="bg1"/>
                </a:solidFill>
                <a:latin typeface="+mj-lt"/>
              </a:rPr>
              <a:t> or </a:t>
            </a:r>
            <a:r>
              <a:rPr lang="da-DK" sz="675" spc="0" dirty="0" err="1">
                <a:solidFill>
                  <a:schemeClr val="bg1"/>
                </a:solidFill>
                <a:latin typeface="+mj-lt"/>
              </a:rPr>
              <a:t>used</a:t>
            </a:r>
            <a:r>
              <a:rPr lang="da-DK" sz="675" spc="0" dirty="0">
                <a:solidFill>
                  <a:schemeClr val="bg1"/>
                </a:solidFill>
                <a:latin typeface="+mj-lt"/>
              </a:rPr>
              <a:t> for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other</a:t>
            </a:r>
            <a:r>
              <a:rPr lang="da-DK" sz="675" spc="0" dirty="0">
                <a:solidFill>
                  <a:schemeClr val="bg1"/>
                </a:solidFill>
                <a:latin typeface="+mj-lt"/>
              </a:rPr>
              <a:t> purpose, and </a:t>
            </a:r>
            <a:r>
              <a:rPr lang="da-DK" sz="675" spc="0" dirty="0" err="1">
                <a:solidFill>
                  <a:schemeClr val="bg1"/>
                </a:solidFill>
                <a:latin typeface="+mj-lt"/>
              </a:rPr>
              <a:t>shall</a:t>
            </a:r>
            <a:r>
              <a:rPr lang="da-DK" sz="675" spc="0" dirty="0">
                <a:solidFill>
                  <a:schemeClr val="bg1"/>
                </a:solidFill>
                <a:latin typeface="+mj-lt"/>
              </a:rPr>
              <a:t>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subject</a:t>
            </a:r>
            <a:r>
              <a:rPr lang="da-DK" sz="675" spc="0" dirty="0">
                <a:solidFill>
                  <a:schemeClr val="bg1"/>
                </a:solidFill>
                <a:latin typeface="+mj-lt"/>
              </a:rPr>
              <a:t> to the provisions of the NDA. </a:t>
            </a:r>
            <a:r>
              <a:rPr lang="da-DK" sz="675" spc="0" dirty="0" err="1">
                <a:solidFill>
                  <a:schemeClr val="bg1"/>
                </a:solidFill>
                <a:latin typeface="+mj-lt"/>
              </a:rPr>
              <a:t>Accordingly</a:t>
            </a:r>
            <a:r>
              <a:rPr lang="da-DK" sz="675" spc="0" dirty="0">
                <a:solidFill>
                  <a:schemeClr val="bg1"/>
                </a:solidFill>
                <a:latin typeface="+mj-lt"/>
              </a:rPr>
              <a:t>, </a:t>
            </a:r>
            <a:r>
              <a:rPr lang="da-DK" sz="675" spc="0" dirty="0" err="1">
                <a:solidFill>
                  <a:schemeClr val="bg1"/>
                </a:solidFill>
                <a:latin typeface="+mj-lt"/>
              </a:rPr>
              <a:t>this</a:t>
            </a:r>
            <a:r>
              <a:rPr lang="da-DK" sz="675" spc="0" dirty="0">
                <a:solidFill>
                  <a:schemeClr val="bg1"/>
                </a:solidFill>
                <a:latin typeface="+mj-lt"/>
              </a:rPr>
              <a:t> Presentation and the information </a:t>
            </a:r>
            <a:r>
              <a:rPr lang="da-DK" sz="675" spc="0" dirty="0" err="1">
                <a:solidFill>
                  <a:schemeClr val="bg1"/>
                </a:solidFill>
                <a:latin typeface="+mj-lt"/>
              </a:rPr>
              <a:t>contained</a:t>
            </a:r>
            <a:r>
              <a:rPr lang="da-DK" sz="675" spc="0" dirty="0">
                <a:solidFill>
                  <a:schemeClr val="bg1"/>
                </a:solidFill>
                <a:latin typeface="+mj-lt"/>
              </a:rPr>
              <a:t> </a:t>
            </a:r>
            <a:r>
              <a:rPr lang="da-DK" sz="675" spc="0" dirty="0" err="1">
                <a:solidFill>
                  <a:schemeClr val="bg1"/>
                </a:solidFill>
                <a:latin typeface="+mj-lt"/>
              </a:rPr>
              <a:t>herein</a:t>
            </a:r>
            <a:r>
              <a:rPr lang="da-DK" sz="675" spc="0" dirty="0">
                <a:solidFill>
                  <a:schemeClr val="bg1"/>
                </a:solidFill>
                <a:latin typeface="+mj-lt"/>
              </a:rPr>
              <a:t> </a:t>
            </a:r>
            <a:r>
              <a:rPr lang="da-DK" sz="675" spc="0" dirty="0" err="1">
                <a:solidFill>
                  <a:schemeClr val="bg1"/>
                </a:solidFill>
                <a:latin typeface="+mj-lt"/>
              </a:rPr>
              <a:t>shall</a:t>
            </a:r>
            <a:r>
              <a:rPr lang="da-DK" sz="675" spc="0" dirty="0">
                <a:solidFill>
                  <a:schemeClr val="bg1"/>
                </a:solidFill>
                <a:latin typeface="+mj-lt"/>
              </a:rPr>
              <a:t> </a:t>
            </a:r>
            <a:r>
              <a:rPr lang="da-DK" sz="675" spc="0" dirty="0" err="1">
                <a:solidFill>
                  <a:schemeClr val="bg1"/>
                </a:solidFill>
                <a:latin typeface="+mj-lt"/>
              </a:rPr>
              <a:t>be</a:t>
            </a:r>
            <a:r>
              <a:rPr lang="da-DK" sz="675" spc="0" dirty="0">
                <a:solidFill>
                  <a:schemeClr val="bg1"/>
                </a:solidFill>
                <a:latin typeface="+mj-lt"/>
              </a:rPr>
              <a:t> held in </a:t>
            </a:r>
            <a:r>
              <a:rPr lang="da-DK" sz="675" spc="0" dirty="0" err="1">
                <a:solidFill>
                  <a:schemeClr val="bg1"/>
                </a:solidFill>
                <a:latin typeface="+mj-lt"/>
              </a:rPr>
              <a:t>complete</a:t>
            </a:r>
            <a:r>
              <a:rPr lang="da-DK" sz="675" spc="0" dirty="0">
                <a:solidFill>
                  <a:schemeClr val="bg1"/>
                </a:solidFill>
                <a:latin typeface="+mj-lt"/>
              </a:rPr>
              <a:t> and </a:t>
            </a:r>
            <a:r>
              <a:rPr lang="da-DK" sz="675" spc="0" dirty="0" err="1">
                <a:solidFill>
                  <a:schemeClr val="bg1"/>
                </a:solidFill>
                <a:latin typeface="+mj-lt"/>
              </a:rPr>
              <a:t>strict</a:t>
            </a:r>
            <a:r>
              <a:rPr lang="da-DK" sz="675" spc="0" dirty="0">
                <a:solidFill>
                  <a:schemeClr val="bg1"/>
                </a:solidFill>
                <a:latin typeface="+mj-lt"/>
              </a:rPr>
              <a:t> </a:t>
            </a:r>
            <a:r>
              <a:rPr lang="da-DK" sz="675" spc="0" dirty="0" err="1">
                <a:solidFill>
                  <a:schemeClr val="bg1"/>
                </a:solidFill>
                <a:latin typeface="+mj-lt"/>
              </a:rPr>
              <a:t>confidence</a:t>
            </a:r>
            <a:r>
              <a:rPr lang="da-DK" sz="675" spc="0" dirty="0">
                <a:solidFill>
                  <a:schemeClr val="bg1"/>
                </a:solidFill>
                <a:latin typeface="+mj-lt"/>
              </a:rPr>
              <a:t> and </a:t>
            </a:r>
            <a:r>
              <a:rPr lang="da-DK" sz="675" spc="0" dirty="0" err="1">
                <a:solidFill>
                  <a:schemeClr val="bg1"/>
                </a:solidFill>
                <a:latin typeface="+mj-lt"/>
              </a:rPr>
              <a:t>shall</a:t>
            </a:r>
            <a:r>
              <a:rPr lang="da-DK" sz="675" spc="0" dirty="0">
                <a:solidFill>
                  <a:schemeClr val="bg1"/>
                </a:solidFill>
                <a:latin typeface="+mj-lt"/>
              </a:rPr>
              <a:t> at the </a:t>
            </a:r>
            <a:r>
              <a:rPr lang="da-DK" sz="675" spc="0" dirty="0" err="1">
                <a:solidFill>
                  <a:schemeClr val="bg1"/>
                </a:solidFill>
                <a:latin typeface="+mj-lt"/>
              </a:rPr>
              <a:t>written</a:t>
            </a:r>
            <a:r>
              <a:rPr lang="da-DK" sz="675" spc="0" dirty="0">
                <a:solidFill>
                  <a:schemeClr val="bg1"/>
                </a:solidFill>
                <a:latin typeface="+mj-lt"/>
              </a:rPr>
              <a:t> </a:t>
            </a:r>
            <a:r>
              <a:rPr lang="da-DK" sz="675" spc="0" dirty="0" err="1">
                <a:solidFill>
                  <a:schemeClr val="bg1"/>
                </a:solidFill>
                <a:latin typeface="+mj-lt"/>
              </a:rPr>
              <a:t>request</a:t>
            </a:r>
            <a:r>
              <a:rPr lang="da-DK" sz="675" spc="0" dirty="0">
                <a:solidFill>
                  <a:schemeClr val="bg1"/>
                </a:solidFill>
                <a:latin typeface="+mj-lt"/>
              </a:rPr>
              <a:t>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returned</a:t>
            </a:r>
            <a:r>
              <a:rPr lang="da-DK" sz="675" spc="0" dirty="0">
                <a:solidFill>
                  <a:schemeClr val="bg1"/>
                </a:solidFill>
                <a:latin typeface="+mj-lt"/>
              </a:rPr>
              <a:t> to the Company. If </a:t>
            </a:r>
            <a:r>
              <a:rPr lang="da-DK" sz="675" spc="0" dirty="0" err="1">
                <a:solidFill>
                  <a:schemeClr val="bg1"/>
                </a:solidFill>
                <a:latin typeface="+mj-lt"/>
              </a:rPr>
              <a:t>you</a:t>
            </a:r>
            <a:r>
              <a:rPr lang="da-DK" sz="675" spc="0" dirty="0">
                <a:solidFill>
                  <a:schemeClr val="bg1"/>
                </a:solidFill>
                <a:latin typeface="+mj-lt"/>
              </a:rPr>
              <a:t> </a:t>
            </a:r>
            <a:r>
              <a:rPr lang="da-DK" sz="675" spc="0" dirty="0" err="1">
                <a:solidFill>
                  <a:schemeClr val="bg1"/>
                </a:solidFill>
                <a:latin typeface="+mj-lt"/>
              </a:rPr>
              <a:t>receive</a:t>
            </a:r>
            <a:r>
              <a:rPr lang="da-DK" sz="675" spc="0" dirty="0">
                <a:solidFill>
                  <a:schemeClr val="bg1"/>
                </a:solidFill>
                <a:latin typeface="+mj-lt"/>
              </a:rPr>
              <a:t> </a:t>
            </a:r>
            <a:r>
              <a:rPr lang="da-DK" sz="675" spc="0" dirty="0" err="1">
                <a:solidFill>
                  <a:schemeClr val="bg1"/>
                </a:solidFill>
                <a:latin typeface="+mj-lt"/>
              </a:rPr>
              <a:t>this</a:t>
            </a:r>
            <a:r>
              <a:rPr lang="da-DK" sz="675" spc="0" dirty="0">
                <a:solidFill>
                  <a:schemeClr val="bg1"/>
                </a:solidFill>
                <a:latin typeface="+mj-lt"/>
              </a:rPr>
              <a:t> Presentation by </a:t>
            </a:r>
            <a:r>
              <a:rPr lang="da-DK" sz="675" spc="0" dirty="0" err="1">
                <a:solidFill>
                  <a:schemeClr val="bg1"/>
                </a:solidFill>
                <a:latin typeface="+mj-lt"/>
              </a:rPr>
              <a:t>mistake</a:t>
            </a:r>
            <a:r>
              <a:rPr lang="da-DK" sz="675" spc="0" dirty="0">
                <a:solidFill>
                  <a:schemeClr val="bg1"/>
                </a:solidFill>
                <a:latin typeface="+mj-lt"/>
              </a:rPr>
              <a:t> or if </a:t>
            </a:r>
            <a:r>
              <a:rPr lang="da-DK" sz="675" spc="0" dirty="0" err="1">
                <a:solidFill>
                  <a:schemeClr val="bg1"/>
                </a:solidFill>
                <a:latin typeface="+mj-lt"/>
              </a:rPr>
              <a:t>you</a:t>
            </a:r>
            <a:r>
              <a:rPr lang="da-DK" sz="675" spc="0" dirty="0">
                <a:solidFill>
                  <a:schemeClr val="bg1"/>
                </a:solidFill>
                <a:latin typeface="+mj-lt"/>
              </a:rPr>
              <a:t> have not </a:t>
            </a:r>
            <a:r>
              <a:rPr lang="da-DK" sz="675" spc="0" dirty="0" err="1">
                <a:solidFill>
                  <a:schemeClr val="bg1"/>
                </a:solidFill>
                <a:latin typeface="+mj-lt"/>
              </a:rPr>
              <a:t>received</a:t>
            </a:r>
            <a:r>
              <a:rPr lang="da-DK" sz="675" spc="0" dirty="0">
                <a:solidFill>
                  <a:schemeClr val="bg1"/>
                </a:solidFill>
                <a:latin typeface="+mj-lt"/>
              </a:rPr>
              <a:t> </a:t>
            </a:r>
            <a:r>
              <a:rPr lang="da-DK" sz="675" spc="0" dirty="0" err="1">
                <a:solidFill>
                  <a:schemeClr val="bg1"/>
                </a:solidFill>
                <a:latin typeface="+mj-lt"/>
              </a:rPr>
              <a:t>this</a:t>
            </a:r>
            <a:r>
              <a:rPr lang="da-DK" sz="675" spc="0" dirty="0">
                <a:solidFill>
                  <a:schemeClr val="bg1"/>
                </a:solidFill>
                <a:latin typeface="+mj-lt"/>
              </a:rPr>
              <a:t> Presentation from the Company, </a:t>
            </a:r>
            <a:r>
              <a:rPr lang="da-DK" sz="675" spc="0" dirty="0" err="1">
                <a:solidFill>
                  <a:schemeClr val="bg1"/>
                </a:solidFill>
                <a:latin typeface="+mj-lt"/>
              </a:rPr>
              <a:t>please</a:t>
            </a:r>
            <a:r>
              <a:rPr lang="da-DK" sz="675" spc="0" dirty="0">
                <a:solidFill>
                  <a:schemeClr val="bg1"/>
                </a:solidFill>
                <a:latin typeface="+mj-lt"/>
              </a:rPr>
              <a:t> </a:t>
            </a:r>
            <a:r>
              <a:rPr lang="da-DK" sz="675" spc="0" dirty="0" err="1">
                <a:solidFill>
                  <a:schemeClr val="bg1"/>
                </a:solidFill>
                <a:latin typeface="+mj-lt"/>
              </a:rPr>
              <a:t>return</a:t>
            </a:r>
            <a:r>
              <a:rPr lang="da-DK" sz="675" spc="0" dirty="0">
                <a:solidFill>
                  <a:schemeClr val="bg1"/>
                </a:solidFill>
                <a:latin typeface="+mj-lt"/>
              </a:rPr>
              <a:t> it to the Company </a:t>
            </a:r>
            <a:r>
              <a:rPr lang="da-DK" sz="675" spc="0" dirty="0" err="1">
                <a:solidFill>
                  <a:schemeClr val="bg1"/>
                </a:solidFill>
                <a:latin typeface="+mj-lt"/>
              </a:rPr>
              <a:t>without</a:t>
            </a:r>
            <a:r>
              <a:rPr lang="da-DK" sz="675" spc="0" dirty="0">
                <a:solidFill>
                  <a:schemeClr val="bg1"/>
                </a:solidFill>
                <a:latin typeface="+mj-lt"/>
              </a:rPr>
              <a:t> </a:t>
            </a:r>
            <a:r>
              <a:rPr lang="da-DK" sz="675" spc="0" dirty="0" err="1">
                <a:solidFill>
                  <a:schemeClr val="bg1"/>
                </a:solidFill>
                <a:latin typeface="+mj-lt"/>
              </a:rPr>
              <a:t>producing</a:t>
            </a:r>
            <a:r>
              <a:rPr lang="da-DK" sz="675" spc="0" dirty="0">
                <a:solidFill>
                  <a:schemeClr val="bg1"/>
                </a:solidFill>
                <a:latin typeface="+mj-lt"/>
              </a:rPr>
              <a:t>, </a:t>
            </a:r>
            <a:r>
              <a:rPr lang="da-DK" sz="675" spc="0" dirty="0" err="1">
                <a:solidFill>
                  <a:schemeClr val="bg1"/>
                </a:solidFill>
                <a:latin typeface="+mj-lt"/>
              </a:rPr>
              <a:t>distributing</a:t>
            </a:r>
            <a:r>
              <a:rPr lang="da-DK" sz="675" spc="0" dirty="0">
                <a:solidFill>
                  <a:schemeClr val="bg1"/>
                </a:solidFill>
                <a:latin typeface="+mj-lt"/>
              </a:rPr>
              <a:t> or </a:t>
            </a:r>
            <a:r>
              <a:rPr lang="da-DK" sz="675" spc="0" dirty="0" err="1">
                <a:solidFill>
                  <a:schemeClr val="bg1"/>
                </a:solidFill>
                <a:latin typeface="+mj-lt"/>
              </a:rPr>
              <a:t>retaining</a:t>
            </a:r>
            <a:r>
              <a:rPr lang="da-DK" sz="675" spc="0" dirty="0">
                <a:solidFill>
                  <a:schemeClr val="bg1"/>
                </a:solidFill>
                <a:latin typeface="+mj-lt"/>
              </a:rPr>
              <a:t>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copies</a:t>
            </a:r>
            <a:r>
              <a:rPr lang="da-DK" sz="675" spc="0" dirty="0">
                <a:solidFill>
                  <a:schemeClr val="bg1"/>
                </a:solidFill>
                <a:latin typeface="+mj-lt"/>
              </a:rPr>
              <a:t> </a:t>
            </a:r>
            <a:r>
              <a:rPr lang="da-DK" sz="675" spc="0" dirty="0" err="1">
                <a:solidFill>
                  <a:schemeClr val="bg1"/>
                </a:solidFill>
                <a:latin typeface="+mj-lt"/>
              </a:rPr>
              <a:t>hereof</a:t>
            </a:r>
            <a:r>
              <a:rPr lang="da-DK" sz="675" spc="0" dirty="0">
                <a:solidFill>
                  <a:schemeClr val="bg1"/>
                </a:solidFill>
                <a:latin typeface="+mj-lt"/>
              </a:rPr>
              <a:t>. </a:t>
            </a:r>
          </a:p>
          <a:p>
            <a:pPr rtl="0"/>
            <a:endParaRPr lang="da-DK" sz="675" spc="0" dirty="0">
              <a:solidFill>
                <a:schemeClr val="bg1"/>
              </a:solidFill>
              <a:latin typeface="+mj-lt"/>
            </a:endParaRPr>
          </a:p>
          <a:p>
            <a:pPr rtl="0"/>
            <a:r>
              <a:rPr lang="da-DK" sz="675" spc="0" dirty="0">
                <a:solidFill>
                  <a:schemeClr val="bg1"/>
                </a:solidFill>
                <a:latin typeface="+mj-lt"/>
              </a:rPr>
              <a:t>Any </a:t>
            </a:r>
            <a:r>
              <a:rPr lang="da-DK" sz="675" spc="0" dirty="0" err="1">
                <a:solidFill>
                  <a:schemeClr val="bg1"/>
                </a:solidFill>
                <a:latin typeface="+mj-lt"/>
              </a:rPr>
              <a:t>disputes</a:t>
            </a:r>
            <a:r>
              <a:rPr lang="da-DK" sz="675" spc="0" dirty="0">
                <a:solidFill>
                  <a:schemeClr val="bg1"/>
                </a:solidFill>
                <a:latin typeface="+mj-lt"/>
              </a:rPr>
              <a:t> </a:t>
            </a:r>
            <a:r>
              <a:rPr lang="da-DK" sz="675" spc="0" dirty="0" err="1">
                <a:solidFill>
                  <a:schemeClr val="bg1"/>
                </a:solidFill>
                <a:latin typeface="+mj-lt"/>
              </a:rPr>
              <a:t>arising</a:t>
            </a:r>
            <a:r>
              <a:rPr lang="da-DK" sz="675" spc="0" dirty="0">
                <a:solidFill>
                  <a:schemeClr val="bg1"/>
                </a:solidFill>
                <a:latin typeface="+mj-lt"/>
              </a:rPr>
              <a:t> from </a:t>
            </a:r>
            <a:r>
              <a:rPr lang="da-DK" sz="675" spc="0" dirty="0" err="1">
                <a:solidFill>
                  <a:schemeClr val="bg1"/>
                </a:solidFill>
                <a:latin typeface="+mj-lt"/>
              </a:rPr>
              <a:t>this</a:t>
            </a:r>
            <a:r>
              <a:rPr lang="da-DK" sz="675" spc="0" dirty="0">
                <a:solidFill>
                  <a:schemeClr val="bg1"/>
                </a:solidFill>
                <a:latin typeface="+mj-lt"/>
              </a:rPr>
              <a:t> Presentation </a:t>
            </a:r>
            <a:r>
              <a:rPr lang="da-DK" sz="675" spc="0" dirty="0" err="1">
                <a:solidFill>
                  <a:schemeClr val="bg1"/>
                </a:solidFill>
                <a:latin typeface="+mj-lt"/>
              </a:rPr>
              <a:t>shall</a:t>
            </a:r>
            <a:r>
              <a:rPr lang="da-DK" sz="675" spc="0" dirty="0">
                <a:solidFill>
                  <a:schemeClr val="bg1"/>
                </a:solidFill>
                <a:latin typeface="+mj-lt"/>
              </a:rPr>
              <a:t> </a:t>
            </a:r>
            <a:r>
              <a:rPr lang="da-DK" sz="675" spc="0" dirty="0" err="1">
                <a:solidFill>
                  <a:schemeClr val="bg1"/>
                </a:solidFill>
                <a:latin typeface="+mj-lt"/>
              </a:rPr>
              <a:t>be</a:t>
            </a:r>
            <a:r>
              <a:rPr lang="da-DK" sz="675" spc="0" dirty="0">
                <a:solidFill>
                  <a:schemeClr val="bg1"/>
                </a:solidFill>
                <a:latin typeface="+mj-lt"/>
              </a:rPr>
              <a:t> </a:t>
            </a:r>
            <a:r>
              <a:rPr lang="da-DK" sz="675" spc="0" dirty="0" err="1">
                <a:solidFill>
                  <a:schemeClr val="bg1"/>
                </a:solidFill>
                <a:latin typeface="+mj-lt"/>
              </a:rPr>
              <a:t>subject</a:t>
            </a:r>
            <a:r>
              <a:rPr lang="da-DK" sz="675" spc="0" dirty="0">
                <a:solidFill>
                  <a:schemeClr val="bg1"/>
                </a:solidFill>
                <a:latin typeface="+mj-lt"/>
              </a:rPr>
              <a:t> to English </a:t>
            </a:r>
            <a:r>
              <a:rPr lang="da-DK" sz="675" spc="0" dirty="0" err="1">
                <a:solidFill>
                  <a:schemeClr val="bg1"/>
                </a:solidFill>
                <a:latin typeface="+mj-lt"/>
              </a:rPr>
              <a:t>law</a:t>
            </a:r>
            <a:r>
              <a:rPr lang="da-DK" sz="675" spc="0" dirty="0">
                <a:solidFill>
                  <a:schemeClr val="bg1"/>
                </a:solidFill>
                <a:latin typeface="+mj-lt"/>
              </a:rPr>
              <a:t> and the </a:t>
            </a:r>
            <a:r>
              <a:rPr lang="da-DK" sz="675" spc="0" dirty="0" err="1">
                <a:solidFill>
                  <a:schemeClr val="bg1"/>
                </a:solidFill>
                <a:latin typeface="+mj-lt"/>
              </a:rPr>
              <a:t>exclusive</a:t>
            </a:r>
            <a:r>
              <a:rPr lang="da-DK" sz="675" spc="0" dirty="0">
                <a:solidFill>
                  <a:schemeClr val="bg1"/>
                </a:solidFill>
                <a:latin typeface="+mj-lt"/>
              </a:rPr>
              <a:t> </a:t>
            </a:r>
            <a:r>
              <a:rPr lang="da-DK" sz="675" spc="0" dirty="0" err="1">
                <a:solidFill>
                  <a:schemeClr val="bg1"/>
                </a:solidFill>
                <a:latin typeface="+mj-lt"/>
              </a:rPr>
              <a:t>jurisdiction</a:t>
            </a:r>
            <a:r>
              <a:rPr lang="da-DK" sz="675" spc="0" dirty="0">
                <a:solidFill>
                  <a:schemeClr val="bg1"/>
                </a:solidFill>
                <a:latin typeface="+mj-lt"/>
              </a:rPr>
              <a:t> of the English </a:t>
            </a:r>
            <a:r>
              <a:rPr lang="da-DK" sz="675" spc="0" dirty="0" err="1">
                <a:solidFill>
                  <a:schemeClr val="bg1"/>
                </a:solidFill>
                <a:latin typeface="+mj-lt"/>
              </a:rPr>
              <a:t>courts</a:t>
            </a:r>
            <a:r>
              <a:rPr lang="da-DK" sz="675" spc="0" dirty="0">
                <a:solidFill>
                  <a:schemeClr val="bg1"/>
                </a:solidFill>
                <a:latin typeface="+mj-lt"/>
              </a:rPr>
              <a:t> as set out in the NDA.</a:t>
            </a:r>
          </a:p>
          <a:p>
            <a:pPr rtl="0"/>
            <a:r>
              <a:rPr lang="da-DK" sz="675" spc="0" dirty="0">
                <a:solidFill>
                  <a:schemeClr val="bg1"/>
                </a:solidFill>
                <a:latin typeface="+mj-lt"/>
              </a:rPr>
              <a:t>Recipients of </a:t>
            </a:r>
            <a:r>
              <a:rPr lang="da-DK" sz="675" spc="0" dirty="0" err="1">
                <a:solidFill>
                  <a:schemeClr val="bg1"/>
                </a:solidFill>
                <a:latin typeface="+mj-lt"/>
              </a:rPr>
              <a:t>this</a:t>
            </a:r>
            <a:r>
              <a:rPr lang="da-DK" sz="675" spc="0" dirty="0">
                <a:solidFill>
                  <a:schemeClr val="bg1"/>
                </a:solidFill>
                <a:latin typeface="+mj-lt"/>
              </a:rPr>
              <a:t> Presentation in </a:t>
            </a:r>
            <a:r>
              <a:rPr lang="da-DK" sz="675" spc="0" dirty="0" err="1">
                <a:solidFill>
                  <a:schemeClr val="bg1"/>
                </a:solidFill>
                <a:latin typeface="+mj-lt"/>
              </a:rPr>
              <a:t>jurisdictions</a:t>
            </a:r>
            <a:r>
              <a:rPr lang="da-DK" sz="675" spc="0" dirty="0">
                <a:solidFill>
                  <a:schemeClr val="bg1"/>
                </a:solidFill>
                <a:latin typeface="+mj-lt"/>
              </a:rPr>
              <a:t> </a:t>
            </a:r>
            <a:r>
              <a:rPr lang="da-DK" sz="675" spc="0" dirty="0" err="1">
                <a:solidFill>
                  <a:schemeClr val="bg1"/>
                </a:solidFill>
                <a:latin typeface="+mj-lt"/>
              </a:rPr>
              <a:t>outside</a:t>
            </a:r>
            <a:r>
              <a:rPr lang="da-DK" sz="675" spc="0" dirty="0">
                <a:solidFill>
                  <a:schemeClr val="bg1"/>
                </a:solidFill>
                <a:latin typeface="+mj-lt"/>
              </a:rPr>
              <a:t> the UK </a:t>
            </a:r>
            <a:r>
              <a:rPr lang="da-DK" sz="675" spc="0" dirty="0" err="1">
                <a:solidFill>
                  <a:schemeClr val="bg1"/>
                </a:solidFill>
                <a:latin typeface="+mj-lt"/>
              </a:rPr>
              <a:t>should</a:t>
            </a:r>
            <a:r>
              <a:rPr lang="da-DK" sz="675" spc="0" dirty="0">
                <a:solidFill>
                  <a:schemeClr val="bg1"/>
                </a:solidFill>
                <a:latin typeface="+mj-lt"/>
              </a:rPr>
              <a:t> </a:t>
            </a:r>
            <a:r>
              <a:rPr lang="da-DK" sz="675" spc="0" dirty="0" err="1">
                <a:solidFill>
                  <a:schemeClr val="bg1"/>
                </a:solidFill>
                <a:latin typeface="+mj-lt"/>
              </a:rPr>
              <a:t>inform</a:t>
            </a:r>
            <a:r>
              <a:rPr lang="da-DK" sz="675" spc="0" dirty="0">
                <a:solidFill>
                  <a:schemeClr val="bg1"/>
                </a:solidFill>
                <a:latin typeface="+mj-lt"/>
              </a:rPr>
              <a:t> themselves </a:t>
            </a:r>
            <a:r>
              <a:rPr lang="da-DK" sz="675" spc="0" dirty="0" err="1">
                <a:solidFill>
                  <a:schemeClr val="bg1"/>
                </a:solidFill>
                <a:latin typeface="+mj-lt"/>
              </a:rPr>
              <a:t>about</a:t>
            </a:r>
            <a:r>
              <a:rPr lang="da-DK" sz="675" spc="0" dirty="0">
                <a:solidFill>
                  <a:schemeClr val="bg1"/>
                </a:solidFill>
                <a:latin typeface="+mj-lt"/>
              </a:rPr>
              <a:t> and </a:t>
            </a:r>
            <a:r>
              <a:rPr lang="da-DK" sz="675" spc="0" dirty="0" err="1">
                <a:solidFill>
                  <a:schemeClr val="bg1"/>
                </a:solidFill>
                <a:latin typeface="+mj-lt"/>
              </a:rPr>
              <a:t>observe</a:t>
            </a:r>
            <a:r>
              <a:rPr lang="da-DK" sz="675" spc="0" dirty="0">
                <a:solidFill>
                  <a:schemeClr val="bg1"/>
                </a:solidFill>
                <a:latin typeface="+mj-lt"/>
              </a:rPr>
              <a:t>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applicable</a:t>
            </a:r>
            <a:r>
              <a:rPr lang="da-DK" sz="675" spc="0" dirty="0">
                <a:solidFill>
                  <a:schemeClr val="bg1"/>
                </a:solidFill>
                <a:latin typeface="+mj-lt"/>
              </a:rPr>
              <a:t> legal </a:t>
            </a:r>
            <a:r>
              <a:rPr lang="da-DK" sz="675" spc="0" dirty="0" err="1">
                <a:solidFill>
                  <a:schemeClr val="bg1"/>
                </a:solidFill>
                <a:latin typeface="+mj-lt"/>
              </a:rPr>
              <a:t>requirements</a:t>
            </a:r>
            <a:r>
              <a:rPr lang="da-DK" sz="675" spc="0" dirty="0">
                <a:solidFill>
                  <a:schemeClr val="bg1"/>
                </a:solidFill>
                <a:latin typeface="+mj-lt"/>
              </a:rPr>
              <a:t>.  This Presentation </a:t>
            </a:r>
            <a:r>
              <a:rPr lang="da-DK" sz="675" spc="0" dirty="0" err="1">
                <a:solidFill>
                  <a:schemeClr val="bg1"/>
                </a:solidFill>
                <a:latin typeface="+mj-lt"/>
              </a:rPr>
              <a:t>does</a:t>
            </a:r>
            <a:r>
              <a:rPr lang="da-DK" sz="675" spc="0" dirty="0">
                <a:solidFill>
                  <a:schemeClr val="bg1"/>
                </a:solidFill>
                <a:latin typeface="+mj-lt"/>
              </a:rPr>
              <a:t> not </a:t>
            </a:r>
            <a:r>
              <a:rPr lang="da-DK" sz="675" spc="0" dirty="0" err="1">
                <a:solidFill>
                  <a:schemeClr val="bg1"/>
                </a:solidFill>
                <a:latin typeface="+mj-lt"/>
              </a:rPr>
              <a:t>constitute</a:t>
            </a:r>
            <a:r>
              <a:rPr lang="da-DK" sz="675" spc="0" dirty="0">
                <a:solidFill>
                  <a:schemeClr val="bg1"/>
                </a:solidFill>
                <a:latin typeface="+mj-lt"/>
              </a:rPr>
              <a:t> an offer to </a:t>
            </a:r>
            <a:r>
              <a:rPr lang="da-DK" sz="675" spc="0" dirty="0" err="1">
                <a:solidFill>
                  <a:schemeClr val="bg1"/>
                </a:solidFill>
                <a:latin typeface="+mj-lt"/>
              </a:rPr>
              <a:t>sell</a:t>
            </a:r>
            <a:r>
              <a:rPr lang="da-DK" sz="675" spc="0" dirty="0">
                <a:solidFill>
                  <a:schemeClr val="bg1"/>
                </a:solidFill>
                <a:latin typeface="+mj-lt"/>
              </a:rPr>
              <a:t> or an invitation to </a:t>
            </a:r>
            <a:r>
              <a:rPr lang="da-DK" sz="675" spc="0" dirty="0" err="1">
                <a:solidFill>
                  <a:schemeClr val="bg1"/>
                </a:solidFill>
                <a:latin typeface="+mj-lt"/>
              </a:rPr>
              <a:t>purchase</a:t>
            </a:r>
            <a:r>
              <a:rPr lang="da-DK" sz="675" spc="0" dirty="0">
                <a:solidFill>
                  <a:schemeClr val="bg1"/>
                </a:solidFill>
                <a:latin typeface="+mj-lt"/>
              </a:rPr>
              <a:t> </a:t>
            </a:r>
            <a:r>
              <a:rPr lang="da-DK" sz="675" spc="0" dirty="0" err="1">
                <a:solidFill>
                  <a:schemeClr val="bg1"/>
                </a:solidFill>
                <a:latin typeface="+mj-lt"/>
              </a:rPr>
              <a:t>securities</a:t>
            </a:r>
            <a:r>
              <a:rPr lang="da-DK" sz="675" spc="0" dirty="0">
                <a:solidFill>
                  <a:schemeClr val="bg1"/>
                </a:solidFill>
                <a:latin typeface="+mj-lt"/>
              </a:rPr>
              <a:t> in the Company or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member</a:t>
            </a:r>
            <a:r>
              <a:rPr lang="da-DK" sz="675" spc="0" dirty="0">
                <a:solidFill>
                  <a:schemeClr val="bg1"/>
                </a:solidFill>
                <a:latin typeface="+mj-lt"/>
              </a:rPr>
              <a:t> of the Group in </a:t>
            </a:r>
            <a:r>
              <a:rPr lang="da-DK" sz="675" spc="0" dirty="0" err="1">
                <a:solidFill>
                  <a:schemeClr val="bg1"/>
                </a:solidFill>
                <a:latin typeface="+mj-lt"/>
              </a:rPr>
              <a:t>any</a:t>
            </a:r>
            <a:r>
              <a:rPr lang="da-DK" sz="675" spc="0" dirty="0">
                <a:solidFill>
                  <a:schemeClr val="bg1"/>
                </a:solidFill>
                <a:latin typeface="+mj-lt"/>
              </a:rPr>
              <a:t> </a:t>
            </a:r>
            <a:r>
              <a:rPr lang="da-DK" sz="675" spc="0" dirty="0" err="1">
                <a:solidFill>
                  <a:schemeClr val="bg1"/>
                </a:solidFill>
                <a:latin typeface="+mj-lt"/>
              </a:rPr>
              <a:t>jurisdiction</a:t>
            </a:r>
            <a:r>
              <a:rPr lang="da-DK" sz="675" spc="0" dirty="0">
                <a:solidFill>
                  <a:schemeClr val="bg1"/>
                </a:solidFill>
                <a:latin typeface="+mj-lt"/>
              </a:rPr>
              <a:t>. </a:t>
            </a:r>
          </a:p>
          <a:p>
            <a:pPr rtl="0"/>
            <a:endParaRPr lang="da-DK" sz="675" spc="0" dirty="0">
              <a:solidFill>
                <a:schemeClr val="bg1"/>
              </a:solidFill>
              <a:latin typeface="+mj-lt"/>
            </a:endParaRPr>
          </a:p>
        </p:txBody>
      </p:sp>
      <p:cxnSp>
        <p:nvCxnSpPr>
          <p:cNvPr id="4" name="Straight Connector 3"/>
          <p:cNvCxnSpPr/>
          <p:nvPr userDrawn="1"/>
        </p:nvCxnSpPr>
        <p:spPr bwMode="auto">
          <a:xfrm>
            <a:off x="339242" y="6033643"/>
            <a:ext cx="8465518" cy="0"/>
          </a:xfrm>
          <a:prstGeom prst="line">
            <a:avLst/>
          </a:prstGeom>
          <a:solidFill>
            <a:schemeClr val="accent1"/>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2"/>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310672" y="236777"/>
            <a:ext cx="1169246" cy="507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072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F19DD9-4C1E-4DF6-B747-1C926E5C03B2}"/>
              </a:ext>
            </a:extLst>
          </p:cNvPr>
          <p:cNvSpPr>
            <a:spLocks noGrp="1"/>
          </p:cNvSpPr>
          <p:nvPr>
            <p:ph type="ctrTitle"/>
          </p:nvPr>
        </p:nvSpPr>
        <p:spPr>
          <a:xfrm>
            <a:off x="1143000" y="1122363"/>
            <a:ext cx="6858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201B029-77CB-431C-8A33-1A47D13F761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C8957B3-E52E-4B33-A9F1-2DC4F74F91C9}"/>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5" name="Pladsholder til sidefod 4">
            <a:extLst>
              <a:ext uri="{FF2B5EF4-FFF2-40B4-BE49-F238E27FC236}">
                <a16:creationId xmlns:a16="http://schemas.microsoft.com/office/drawing/2014/main" id="{BBC8308B-B717-4729-8BF3-6ABF213B687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F400FB1-1762-4D8F-91BE-0B0F080A56A1}"/>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1099931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0B68D-A1AE-436D-9001-9052DB94177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1351FB0-BA87-4E6A-A6EA-1DC37BCA607C}"/>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E9C86A5-6CEE-453C-8A28-5CBAD0F7C671}"/>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5" name="Pladsholder til sidefod 4">
            <a:extLst>
              <a:ext uri="{FF2B5EF4-FFF2-40B4-BE49-F238E27FC236}">
                <a16:creationId xmlns:a16="http://schemas.microsoft.com/office/drawing/2014/main" id="{5541BA20-E488-4711-9121-33BF17FF13E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684A836-146F-4B77-93ED-16C1F733A0ED}"/>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1811477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38F45F-966F-4B68-BAB4-B42469900E9D}"/>
              </a:ext>
            </a:extLst>
          </p:cNvPr>
          <p:cNvSpPr>
            <a:spLocks noGrp="1"/>
          </p:cNvSpPr>
          <p:nvPr>
            <p:ph type="title"/>
          </p:nvPr>
        </p:nvSpPr>
        <p:spPr>
          <a:xfrm>
            <a:off x="623888" y="1709738"/>
            <a:ext cx="78867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0631A25-4C2F-4017-B644-E22B461C073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E226F24-233E-40D9-BFC0-49C72F27CB94}"/>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5" name="Pladsholder til sidefod 4">
            <a:extLst>
              <a:ext uri="{FF2B5EF4-FFF2-40B4-BE49-F238E27FC236}">
                <a16:creationId xmlns:a16="http://schemas.microsoft.com/office/drawing/2014/main" id="{68EA6AA0-76E1-4CAE-83FA-5251F9B791E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937872A-D2FB-438C-AF0C-EF6930F63053}"/>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4189886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A69C4C-95A4-4EBB-B3E7-133E7F3D893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26460D7-B874-4FFF-8F49-48B4926201B3}"/>
              </a:ext>
            </a:extLst>
          </p:cNvPr>
          <p:cNvSpPr>
            <a:spLocks noGrp="1"/>
          </p:cNvSpPr>
          <p:nvPr>
            <p:ph sz="half" idx="1"/>
          </p:nvPr>
        </p:nvSpPr>
        <p:spPr>
          <a:xfrm>
            <a:off x="628650" y="1825625"/>
            <a:ext cx="386715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F090867-8E2B-4E88-873A-ACE5E7F37E48}"/>
              </a:ext>
            </a:extLst>
          </p:cNvPr>
          <p:cNvSpPr>
            <a:spLocks noGrp="1"/>
          </p:cNvSpPr>
          <p:nvPr>
            <p:ph sz="half" idx="2"/>
          </p:nvPr>
        </p:nvSpPr>
        <p:spPr>
          <a:xfrm>
            <a:off x="4648200" y="1825625"/>
            <a:ext cx="386715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FA497B3-7975-43D9-9CB1-42C518DD97BD}"/>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6" name="Pladsholder til sidefod 5">
            <a:extLst>
              <a:ext uri="{FF2B5EF4-FFF2-40B4-BE49-F238E27FC236}">
                <a16:creationId xmlns:a16="http://schemas.microsoft.com/office/drawing/2014/main" id="{AB857A70-2B16-40A9-8EA1-76888B6A2A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948426E-07AD-4EAD-99D2-BEAE8A1ABB76}"/>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2563211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A1A65-350A-4158-9D1F-1F243E1E3195}"/>
              </a:ext>
            </a:extLst>
          </p:cNvPr>
          <p:cNvSpPr>
            <a:spLocks noGrp="1"/>
          </p:cNvSpPr>
          <p:nvPr>
            <p:ph type="title"/>
          </p:nvPr>
        </p:nvSpPr>
        <p:spPr>
          <a:xfrm>
            <a:off x="630238" y="365125"/>
            <a:ext cx="78867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009FE9D-A8ED-4F0A-BC9A-7978EE4ECE7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38F596D-5A86-4D0C-8B63-620F482B5864}"/>
              </a:ext>
            </a:extLst>
          </p:cNvPr>
          <p:cNvSpPr>
            <a:spLocks noGrp="1"/>
          </p:cNvSpPr>
          <p:nvPr>
            <p:ph sz="half" idx="2"/>
          </p:nvPr>
        </p:nvSpPr>
        <p:spPr>
          <a:xfrm>
            <a:off x="630238" y="2505075"/>
            <a:ext cx="386873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E92FBF6-00C4-40AB-A997-21E794DF155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EA8BFDF-13BE-41E9-A001-2E3941E722AD}"/>
              </a:ext>
            </a:extLst>
          </p:cNvPr>
          <p:cNvSpPr>
            <a:spLocks noGrp="1"/>
          </p:cNvSpPr>
          <p:nvPr>
            <p:ph sz="quarter" idx="4"/>
          </p:nvPr>
        </p:nvSpPr>
        <p:spPr>
          <a:xfrm>
            <a:off x="4629150" y="2505075"/>
            <a:ext cx="38877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31F05A1-7E03-4F0F-8106-B40C05644FFA}"/>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8" name="Pladsholder til sidefod 7">
            <a:extLst>
              <a:ext uri="{FF2B5EF4-FFF2-40B4-BE49-F238E27FC236}">
                <a16:creationId xmlns:a16="http://schemas.microsoft.com/office/drawing/2014/main" id="{EEB4B26E-3FBB-42F6-B3C0-4D98874ED00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1608E8A3-9825-4549-A11F-D1810DAE8A46}"/>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3877357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A4B5C-F6A4-4025-B757-FE99507BC598}"/>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416674B-CD80-4E6E-A7FC-B8F235A8EB8F}"/>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4" name="Pladsholder til sidefod 3">
            <a:extLst>
              <a:ext uri="{FF2B5EF4-FFF2-40B4-BE49-F238E27FC236}">
                <a16:creationId xmlns:a16="http://schemas.microsoft.com/office/drawing/2014/main" id="{E89B6ECA-A1B2-4CC8-AB11-EC6843AC623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673418CE-1471-4A6E-88D2-CEF3B0493E6E}"/>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324010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FD53E41-F0C3-42F1-94CF-0E513C256657}"/>
              </a:ext>
            </a:extLst>
          </p:cNvPr>
          <p:cNvGraphicFramePr>
            <a:graphicFrameLocks noChangeAspect="1"/>
          </p:cNvGraphicFramePr>
          <p:nvPr userDrawn="1">
            <p:custDataLst>
              <p:tags r:id="rId1"/>
            </p:custDataLst>
            <p:extLst>
              <p:ext uri="{D42A27DB-BD31-4B8C-83A1-F6EECF244321}">
                <p14:modId xmlns:p14="http://schemas.microsoft.com/office/powerpoint/2010/main" val="1466396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4" name="Object 3" hidden="1">
                        <a:extLst>
                          <a:ext uri="{FF2B5EF4-FFF2-40B4-BE49-F238E27FC236}">
                            <a16:creationId xmlns:a16="http://schemas.microsoft.com/office/drawing/2014/main" id="{FFD53E41-F0C3-42F1-94CF-0E513C2566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57200" y="749301"/>
            <a:ext cx="8229600" cy="9397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6"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1084712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56F6149-C2C5-4FA0-B670-3E08E60841DE}"/>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3" name="Pladsholder til sidefod 2">
            <a:extLst>
              <a:ext uri="{FF2B5EF4-FFF2-40B4-BE49-F238E27FC236}">
                <a16:creationId xmlns:a16="http://schemas.microsoft.com/office/drawing/2014/main" id="{FDEF4E5A-B1DE-44F8-B4A2-0873FA36A60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D54506AE-0D47-4A4C-A4C9-68BEA36F18C5}"/>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2146641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41186-463B-40FC-AE50-3630CDE8F454}"/>
              </a:ext>
            </a:extLst>
          </p:cNvPr>
          <p:cNvSpPr>
            <a:spLocks noGrp="1"/>
          </p:cNvSpPr>
          <p:nvPr>
            <p:ph type="title"/>
          </p:nvPr>
        </p:nvSpPr>
        <p:spPr>
          <a:xfrm>
            <a:off x="630238" y="457200"/>
            <a:ext cx="2949575"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22A757E-592A-4892-A02D-570422D1B47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DC6189C-E74D-42BC-A4F4-50915DE09CF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1BF3D29-A684-4320-B89B-0A91217998A5}"/>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6" name="Pladsholder til sidefod 5">
            <a:extLst>
              <a:ext uri="{FF2B5EF4-FFF2-40B4-BE49-F238E27FC236}">
                <a16:creationId xmlns:a16="http://schemas.microsoft.com/office/drawing/2014/main" id="{76A19FE2-98B2-4884-A0F5-4C76698CEC9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63B6AE5-167A-41DE-BA06-819E346B888D}"/>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3417497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9B680-B084-4523-B06E-058355714CE9}"/>
              </a:ext>
            </a:extLst>
          </p:cNvPr>
          <p:cNvSpPr>
            <a:spLocks noGrp="1"/>
          </p:cNvSpPr>
          <p:nvPr>
            <p:ph type="title"/>
          </p:nvPr>
        </p:nvSpPr>
        <p:spPr>
          <a:xfrm>
            <a:off x="630238" y="457200"/>
            <a:ext cx="2949575"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92DE984-298D-4B46-A103-1D8FBE00D0A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C94B2F5-E5C1-4C33-96AD-D1B50C5F1B3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23B3098-6217-42A1-BDD0-F0E65A513CE2}"/>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6" name="Pladsholder til sidefod 5">
            <a:extLst>
              <a:ext uri="{FF2B5EF4-FFF2-40B4-BE49-F238E27FC236}">
                <a16:creationId xmlns:a16="http://schemas.microsoft.com/office/drawing/2014/main" id="{1B44BE12-783C-4965-B380-6AC8E95822B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810C4B4-E4F8-417D-9BDC-5A238DD74CCD}"/>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1729092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A9C7AE-D2C8-4E96-B175-08FFECED35D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05A5599-7258-42D6-858A-00C941C80F1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A72F0E6-0114-4F01-8BA8-835EB37E1A15}"/>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5" name="Pladsholder til sidefod 4">
            <a:extLst>
              <a:ext uri="{FF2B5EF4-FFF2-40B4-BE49-F238E27FC236}">
                <a16:creationId xmlns:a16="http://schemas.microsoft.com/office/drawing/2014/main" id="{AC64D608-4607-4101-A1B2-E0CA73CE11E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339913C-02C8-417D-BD15-17F367295268}"/>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3640349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7B96876-1256-4CC7-8849-FDE4525F9D2B}"/>
              </a:ext>
            </a:extLst>
          </p:cNvPr>
          <p:cNvSpPr>
            <a:spLocks noGrp="1"/>
          </p:cNvSpPr>
          <p:nvPr>
            <p:ph type="title" orient="vert"/>
          </p:nvPr>
        </p:nvSpPr>
        <p:spPr>
          <a:xfrm>
            <a:off x="6543675" y="365125"/>
            <a:ext cx="1971675"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42FEDE2-7157-4627-8DBB-30CEF5C90649}"/>
              </a:ext>
            </a:extLst>
          </p:cNvPr>
          <p:cNvSpPr>
            <a:spLocks noGrp="1"/>
          </p:cNvSpPr>
          <p:nvPr>
            <p:ph type="body" orient="vert" idx="1"/>
          </p:nvPr>
        </p:nvSpPr>
        <p:spPr>
          <a:xfrm>
            <a:off x="628650" y="365125"/>
            <a:ext cx="57626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D5A8D55-AD64-4C29-B688-4D6872549D1F}"/>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5" name="Pladsholder til sidefod 4">
            <a:extLst>
              <a:ext uri="{FF2B5EF4-FFF2-40B4-BE49-F238E27FC236}">
                <a16:creationId xmlns:a16="http://schemas.microsoft.com/office/drawing/2014/main" id="{F2358349-16AD-43EB-AB71-2320008BBC5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9683ECC-750F-46D8-BEF0-50B05C67803A}"/>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1282656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6D6D8-BE92-4B58-AA66-5E203E52AC9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8F6A2338-159F-48AD-BE0F-B9DA448CF36E}"/>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4" name="Pladsholder til sidefod 3">
            <a:extLst>
              <a:ext uri="{FF2B5EF4-FFF2-40B4-BE49-F238E27FC236}">
                <a16:creationId xmlns:a16="http://schemas.microsoft.com/office/drawing/2014/main" id="{3F89F9EE-AAC7-40FB-B44E-5F55E512F70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7E15685-D713-4094-8A5E-6F5AAE757712}"/>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3382094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56A7B-6492-4B32-B751-D189BC90233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E5F99F6-9F8B-473F-8F7F-C287EF721507}"/>
              </a:ext>
            </a:extLst>
          </p:cNvPr>
          <p:cNvSpPr>
            <a:spLocks noGrp="1"/>
          </p:cNvSpPr>
          <p:nvPr>
            <p:ph type="dt" sz="half" idx="10"/>
          </p:nvPr>
        </p:nvSpPr>
        <p:spPr/>
        <p:txBody>
          <a:bodyPr/>
          <a:lstStyle/>
          <a:p>
            <a:fld id="{474B36D0-DBC1-443A-BAB3-732265D54D60}" type="datetimeFigureOut">
              <a:rPr lang="da-DK" smtClean="0"/>
              <a:t>15-06-2022</a:t>
            </a:fld>
            <a:endParaRPr lang="da-DK"/>
          </a:p>
        </p:txBody>
      </p:sp>
      <p:sp>
        <p:nvSpPr>
          <p:cNvPr id="4" name="Pladsholder til sidefod 3">
            <a:extLst>
              <a:ext uri="{FF2B5EF4-FFF2-40B4-BE49-F238E27FC236}">
                <a16:creationId xmlns:a16="http://schemas.microsoft.com/office/drawing/2014/main" id="{8975F766-7A13-4EDB-905B-8BA35CD9B7F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36AB041-C58B-42E8-8C00-75F286F7892E}"/>
              </a:ext>
            </a:extLst>
          </p:cNvPr>
          <p:cNvSpPr>
            <a:spLocks noGrp="1"/>
          </p:cNvSpPr>
          <p:nvPr>
            <p:ph type="sldNum" sz="quarter" idx="12"/>
          </p:nvPr>
        </p:nvSpPr>
        <p:spPr/>
        <p:txBody>
          <a:bodyPr/>
          <a:lstStyle/>
          <a:p>
            <a:fld id="{3474061F-619F-421C-9A7A-E866F2889C21}" type="slidenum">
              <a:rPr lang="da-DK" smtClean="0"/>
              <a:t>‹nr.›</a:t>
            </a:fld>
            <a:endParaRPr lang="da-DK"/>
          </a:p>
        </p:txBody>
      </p:sp>
    </p:spTree>
    <p:extLst>
      <p:ext uri="{BB962C8B-B14F-4D97-AF65-F5344CB8AC3E}">
        <p14:creationId xmlns:p14="http://schemas.microsoft.com/office/powerpoint/2010/main" val="231399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CCDC20A-D8A3-41A9-8FF9-74226F782418}"/>
              </a:ext>
            </a:extLst>
          </p:cNvPr>
          <p:cNvGraphicFramePr>
            <a:graphicFrameLocks noChangeAspect="1"/>
          </p:cNvGraphicFramePr>
          <p:nvPr userDrawn="1">
            <p:custDataLst>
              <p:tags r:id="rId1"/>
            </p:custDataLst>
            <p:extLst>
              <p:ext uri="{D42A27DB-BD31-4B8C-83A1-F6EECF244321}">
                <p14:modId xmlns:p14="http://schemas.microsoft.com/office/powerpoint/2010/main" val="1392863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2" name="Object 1" hidden="1">
                        <a:extLst>
                          <a:ext uri="{FF2B5EF4-FFF2-40B4-BE49-F238E27FC236}">
                            <a16:creationId xmlns:a16="http://schemas.microsoft.com/office/drawing/2014/main" id="{2CCDC20A-D8A3-41A9-8FF9-74226F7824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124922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F28C75B-75DE-4E90-A73E-AA5D63A1DAD8}"/>
              </a:ext>
            </a:extLst>
          </p:cNvPr>
          <p:cNvGraphicFramePr>
            <a:graphicFrameLocks noChangeAspect="1"/>
          </p:cNvGraphicFramePr>
          <p:nvPr userDrawn="1">
            <p:custDataLst>
              <p:tags r:id="rId1"/>
            </p:custDataLst>
            <p:extLst>
              <p:ext uri="{D42A27DB-BD31-4B8C-83A1-F6EECF244321}">
                <p14:modId xmlns:p14="http://schemas.microsoft.com/office/powerpoint/2010/main" val="1038216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3" name="Object 2" hidden="1">
                        <a:extLst>
                          <a:ext uri="{FF2B5EF4-FFF2-40B4-BE49-F238E27FC236}">
                            <a16:creationId xmlns:a16="http://schemas.microsoft.com/office/drawing/2014/main" id="{8F28C75B-75DE-4E90-A73E-AA5D63A1DA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p:cNvSpPr>
            <a:spLocks noGrp="1"/>
          </p:cNvSpPr>
          <p:nvPr>
            <p:ph type="pic" sz="quarter" idx="13"/>
          </p:nvPr>
        </p:nvSpPr>
        <p:spPr>
          <a:xfrm>
            <a:off x="457202" y="1765301"/>
            <a:ext cx="3009898" cy="4360864"/>
          </a:xfrm>
        </p:spPr>
        <p:txBody>
          <a:bodyPr/>
          <a:lstStyle/>
          <a:p>
            <a:endParaRPr lang="en-US" dirty="0"/>
          </a:p>
        </p:txBody>
      </p:sp>
      <p:sp>
        <p:nvSpPr>
          <p:cNvPr id="11" name="Title 1"/>
          <p:cNvSpPr>
            <a:spLocks noGrp="1"/>
          </p:cNvSpPr>
          <p:nvPr>
            <p:ph type="title"/>
          </p:nvPr>
        </p:nvSpPr>
        <p:spPr>
          <a:xfrm>
            <a:off x="457200" y="749301"/>
            <a:ext cx="8229600" cy="7619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12" name="Content Placeholder 3"/>
          <p:cNvSpPr>
            <a:spLocks noGrp="1"/>
          </p:cNvSpPr>
          <p:nvPr>
            <p:ph sz="half" idx="2"/>
          </p:nvPr>
        </p:nvSpPr>
        <p:spPr>
          <a:xfrm>
            <a:off x="3708400" y="1765300"/>
            <a:ext cx="4978400" cy="4360864"/>
          </a:xfrm>
        </p:spPr>
        <p:txBody>
          <a:bodyPr/>
          <a:lstStyle>
            <a:lvl1pPr rtl="0">
              <a:defRPr sz="2800"/>
            </a:lvl1pPr>
            <a:lvl2pPr rtl="0">
              <a:defRPr sz="2400"/>
            </a:lvl2pPr>
            <a:lvl3pPr rtl="0">
              <a:defRPr sz="2000"/>
            </a:lvl3pPr>
            <a:lvl4pPr rtl="0">
              <a:defRPr sz="1800"/>
            </a:lvl4pPr>
            <a:lvl5pPr rtl="0">
              <a:defRPr sz="1800"/>
            </a:lvl5pPr>
            <a:lvl6pPr>
              <a:defRPr sz="1800"/>
            </a:lvl6pPr>
            <a:lvl7pPr>
              <a:defRPr sz="1800"/>
            </a:lvl7pPr>
            <a:lvl8pPr>
              <a:defRPr sz="1800"/>
            </a:lvl8pPr>
            <a:lvl9pPr>
              <a:defRPr sz="18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1218220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3798BE8-48B5-4EC3-817B-4DA992BA884B}"/>
              </a:ext>
            </a:extLst>
          </p:cNvPr>
          <p:cNvGraphicFramePr>
            <a:graphicFrameLocks noChangeAspect="1"/>
          </p:cNvGraphicFramePr>
          <p:nvPr userDrawn="1">
            <p:custDataLst>
              <p:tags r:id="rId1"/>
            </p:custDataLst>
            <p:extLst>
              <p:ext uri="{D42A27DB-BD31-4B8C-83A1-F6EECF244321}">
                <p14:modId xmlns:p14="http://schemas.microsoft.com/office/powerpoint/2010/main" val="2301854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6" name="Object 5" hidden="1">
                        <a:extLst>
                          <a:ext uri="{FF2B5EF4-FFF2-40B4-BE49-F238E27FC236}">
                            <a16:creationId xmlns:a16="http://schemas.microsoft.com/office/drawing/2014/main" id="{F3798BE8-48B5-4EC3-817B-4DA992BA884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1792288" y="4800600"/>
            <a:ext cx="5486400" cy="566739"/>
          </a:xfrm>
        </p:spPr>
        <p:txBody>
          <a:bodyPr vert="horz" anchor="b"/>
          <a:lstStyle>
            <a:lvl1pPr algn="l" rtl="0">
              <a:defRPr sz="2000" b="0" i="0">
                <a:latin typeface="+mn-lt"/>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8"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3615983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4203816-1FA6-44D5-AF03-E5DDAA6AC842}"/>
              </a:ext>
            </a:extLst>
          </p:cNvPr>
          <p:cNvGraphicFramePr>
            <a:graphicFrameLocks noChangeAspect="1"/>
          </p:cNvGraphicFramePr>
          <p:nvPr userDrawn="1">
            <p:custDataLst>
              <p:tags r:id="rId1"/>
            </p:custDataLst>
            <p:extLst>
              <p:ext uri="{D42A27DB-BD31-4B8C-83A1-F6EECF244321}">
                <p14:modId xmlns:p14="http://schemas.microsoft.com/office/powerpoint/2010/main" val="1293533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4" name="Object 3" hidden="1">
                        <a:extLst>
                          <a:ext uri="{FF2B5EF4-FFF2-40B4-BE49-F238E27FC236}">
                            <a16:creationId xmlns:a16="http://schemas.microsoft.com/office/drawing/2014/main" id="{24203816-1FA6-44D5-AF03-E5DDAA6AC8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6"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2259448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3CC2FDD-6F88-4ECF-8C95-B5807C181A3B}"/>
              </a:ext>
            </a:extLst>
          </p:cNvPr>
          <p:cNvGraphicFramePr>
            <a:graphicFrameLocks noChangeAspect="1"/>
          </p:cNvGraphicFramePr>
          <p:nvPr userDrawn="1">
            <p:custDataLst>
              <p:tags r:id="rId1"/>
            </p:custDataLst>
            <p:extLst>
              <p:ext uri="{D42A27DB-BD31-4B8C-83A1-F6EECF244321}">
                <p14:modId xmlns:p14="http://schemas.microsoft.com/office/powerpoint/2010/main" val="4280159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5" name="Object 4" hidden="1">
                        <a:extLst>
                          <a:ext uri="{FF2B5EF4-FFF2-40B4-BE49-F238E27FC236}">
                            <a16:creationId xmlns:a16="http://schemas.microsoft.com/office/drawing/2014/main" id="{73CC2FDD-6F88-4ECF-8C95-B5807C181A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57200" y="749301"/>
            <a:ext cx="8229600" cy="939799"/>
          </a:xfrm>
        </p:spPr>
        <p:txBody>
          <a:bodyPr vert="horz"/>
          <a:lstStyle>
            <a:lvl1pPr rtl="0">
              <a:defRPr/>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Content Placeholder 2"/>
          <p:cNvSpPr>
            <a:spLocks noGrp="1"/>
          </p:cNvSpPr>
          <p:nvPr>
            <p:ph idx="1"/>
          </p:nvPr>
        </p:nvSpPr>
        <p:spPr>
          <a:xfrm>
            <a:off x="457200" y="1866900"/>
            <a:ext cx="8229600" cy="4119564"/>
          </a:xfrm>
        </p:spPr>
        <p:txBody>
          <a:bodyPr/>
          <a:lstStyle>
            <a:lvl1pPr rtl="0">
              <a:defRPr/>
            </a:lvl1pPr>
            <a:lvl2pPr rtl="0">
              <a:defRPr/>
            </a:lvl2pPr>
            <a:lvl3pPr rtl="0">
              <a:defRPr/>
            </a:lvl3pPr>
            <a:lvl4pPr rtl="0">
              <a:defRPr/>
            </a:lvl4pPr>
            <a:lvl5pPr rtl="0">
              <a:defRPr/>
            </a:lvl5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7" name="Slide Number Placeholder 5"/>
          <p:cNvSpPr>
            <a:spLocks noGrp="1"/>
          </p:cNvSpPr>
          <p:nvPr>
            <p:ph type="sldNum" sz="quarter" idx="12"/>
          </p:nvPr>
        </p:nvSpPr>
        <p:spPr>
          <a:xfrm>
            <a:off x="7351231" y="6543954"/>
            <a:ext cx="842338" cy="365125"/>
          </a:xfrm>
          <a:prstGeom prst="rect">
            <a:avLst/>
          </a:prstGeom>
        </p:spPr>
        <p:txBody>
          <a:bodyPr/>
          <a:lstStyle>
            <a:lvl1pPr algn="r" rtl="0">
              <a:defRPr sz="1200">
                <a:solidFill>
                  <a:schemeClr val="bg1"/>
                </a:solidFill>
              </a:defRPr>
            </a:lvl1pPr>
          </a:lstStyle>
          <a:p>
            <a:fld id="{AF88E988-FB04-AB4E-BE5A-59F242AF7F7A}" type="slidenum">
              <a:rPr lang="da-DK" smtClean="0"/>
              <a:pPr/>
              <a:t>‹nr.›</a:t>
            </a:fld>
            <a:endParaRPr lang="da-DK" dirty="0"/>
          </a:p>
        </p:txBody>
      </p:sp>
    </p:spTree>
    <p:extLst>
      <p:ext uri="{BB962C8B-B14F-4D97-AF65-F5344CB8AC3E}">
        <p14:creationId xmlns:p14="http://schemas.microsoft.com/office/powerpoint/2010/main" val="428353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slideLayout" Target="../slideLayouts/slideLayout11.xml"/><Relationship Id="rId7" Type="http://schemas.openxmlformats.org/officeDocument/2006/relationships/theme" Target="../theme/theme2.xml"/><Relationship Id="rId12" Type="http://schemas.openxmlformats.org/officeDocument/2006/relationships/image" Target="../media/image2.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oleObject" Target="../embeddings/oleObject10.bin"/><Relationship Id="rId5" Type="http://schemas.openxmlformats.org/officeDocument/2006/relationships/slideLayout" Target="../slideLayouts/slideLayout13.xml"/><Relationship Id="rId10" Type="http://schemas.openxmlformats.org/officeDocument/2006/relationships/image" Target="../media/image3.emf"/><Relationship Id="rId4" Type="http://schemas.openxmlformats.org/officeDocument/2006/relationships/slideLayout" Target="../slideLayouts/slideLayout12.xml"/><Relationship Id="rId9" Type="http://schemas.openxmlformats.org/officeDocument/2006/relationships/tags" Target="../tags/tag1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2.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oleObject" Target="../embeddings/oleObject17.bin"/><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4.emf"/><Relationship Id="rId5" Type="http://schemas.openxmlformats.org/officeDocument/2006/relationships/slideLayout" Target="../slideLayouts/slideLayout19.xml"/><Relationship Id="rId10" Type="http://schemas.openxmlformats.org/officeDocument/2006/relationships/tags" Target="../tags/tag22.xml"/><Relationship Id="rId4" Type="http://schemas.openxmlformats.org/officeDocument/2006/relationships/slideLayout" Target="../slideLayouts/slideLayout18.xml"/><Relationship Id="rId9" Type="http://schemas.openxmlformats.org/officeDocument/2006/relationships/tags" Target="../tags/tag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6.png"/><Relationship Id="rId2" Type="http://schemas.openxmlformats.org/officeDocument/2006/relationships/slideLayout" Target="../slideLayouts/slideLayout23.xml"/><Relationship Id="rId16" Type="http://schemas.openxmlformats.org/officeDocument/2006/relationships/image" Target="../media/image5.em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oleObject" Target="../embeddings/oleObject25.bin"/><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ags" Target="../tags/tag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40089A9-8805-4D81-A9AB-7EC58694EF4F}"/>
              </a:ext>
            </a:extLst>
          </p:cNvPr>
          <p:cNvGraphicFramePr>
            <a:graphicFrameLocks noChangeAspect="1"/>
          </p:cNvGraphicFramePr>
          <p:nvPr userDrawn="1">
            <p:custDataLst>
              <p:tags r:id="rId10"/>
            </p:custDataLst>
            <p:extLst>
              <p:ext uri="{D42A27DB-BD31-4B8C-83A1-F6EECF244321}">
                <p14:modId xmlns:p14="http://schemas.microsoft.com/office/powerpoint/2010/main" val="4272379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70" imgH="469" progId="TCLayout.ActiveDocument.1">
                  <p:embed/>
                </p:oleObj>
              </mc:Choice>
              <mc:Fallback>
                <p:oleObj name="think-cell Slide" r:id="rId13" imgW="470" imgH="469" progId="TCLayout.ActiveDocument.1">
                  <p:embed/>
                  <p:pic>
                    <p:nvPicPr>
                      <p:cNvPr id="5" name="Object 4" hidden="1">
                        <a:extLst>
                          <a:ext uri="{FF2B5EF4-FFF2-40B4-BE49-F238E27FC236}">
                            <a16:creationId xmlns:a16="http://schemas.microsoft.com/office/drawing/2014/main" id="{840089A9-8805-4D81-A9AB-7EC58694EF4F}"/>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549993D-C9B8-4730-9EDE-A281A9A56D0E}"/>
              </a:ext>
            </a:extLst>
          </p:cNvPr>
          <p:cNvSpPr/>
          <p:nvPr userDrawn="1">
            <p:custDataLst>
              <p:tags r:id="rId11"/>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rtl="0"/>
            <a:endParaRPr lang="da-DK" sz="3000" b="0" i="0" baseline="0" dirty="0">
              <a:latin typeface="Calibri" panose="020F0502020204030204" pitchFamily="34" charset="0"/>
              <a:ea typeface="+mj-ea"/>
              <a:cs typeface="+mj-cs"/>
              <a:sym typeface="Calibri" panose="020F0502020204030204" pitchFamily="34" charset="0"/>
            </a:endParaRPr>
          </a:p>
        </p:txBody>
      </p:sp>
      <p:sp>
        <p:nvSpPr>
          <p:cNvPr id="2" name="Title Placeholder 1"/>
          <p:cNvSpPr>
            <a:spLocks noGrp="1"/>
          </p:cNvSpPr>
          <p:nvPr>
            <p:ph type="title"/>
          </p:nvPr>
        </p:nvSpPr>
        <p:spPr>
          <a:xfrm>
            <a:off x="457200" y="749301"/>
            <a:ext cx="8229600" cy="939799"/>
          </a:xfrm>
          <a:prstGeom prst="rect">
            <a:avLst/>
          </a:prstGeom>
        </p:spPr>
        <p:txBody>
          <a:bodyPr vert="horz" lIns="91440" tIns="45720" rIns="91440" bIns="45720" rtlCol="0" anchor="ctr">
            <a:normAutofit/>
          </a:body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Text Placeholder 2"/>
          <p:cNvSpPr>
            <a:spLocks noGrp="1"/>
          </p:cNvSpPr>
          <p:nvPr>
            <p:ph type="body" idx="1"/>
          </p:nvPr>
        </p:nvSpPr>
        <p:spPr>
          <a:xfrm>
            <a:off x="457200" y="1866900"/>
            <a:ext cx="8229600" cy="4119564"/>
          </a:xfrm>
          <a:prstGeom prst="rect">
            <a:avLst/>
          </a:prstGeom>
        </p:spPr>
        <p:txBody>
          <a:bodyPr vert="horz" lIns="91440" tIns="45720" rIns="91440" bIns="45720" rtlCol="0">
            <a:normAutofit/>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9" r:id="rId3"/>
    <p:sldLayoutId id="2147493461" r:id="rId4"/>
    <p:sldLayoutId id="2147493462" r:id="rId5"/>
    <p:sldLayoutId id="2147493463" r:id="rId6"/>
    <p:sldLayoutId id="2147493464" r:id="rId7"/>
    <p:sldLayoutId id="2147493467" r:id="rId8"/>
  </p:sldLayoutIdLst>
  <p:txStyles>
    <p:titleStyle>
      <a:lvl1pPr algn="ctr" defTabSz="457200" rtl="0" eaLnBrk="1" latinLnBrk="0" hangingPunct="1">
        <a:spcBef>
          <a:spcPct val="0"/>
        </a:spcBef>
        <a:buNone/>
        <a:defRPr sz="3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5C99A7D-1BC9-4385-90B0-ECD1B031B00C}"/>
              </a:ext>
            </a:extLst>
          </p:cNvPr>
          <p:cNvGraphicFramePr>
            <a:graphicFrameLocks noChangeAspect="1"/>
          </p:cNvGraphicFramePr>
          <p:nvPr userDrawn="1">
            <p:custDataLst>
              <p:tags r:id="rId8"/>
            </p:custDataLst>
            <p:extLst>
              <p:ext uri="{D42A27DB-BD31-4B8C-83A1-F6EECF244321}">
                <p14:modId xmlns:p14="http://schemas.microsoft.com/office/powerpoint/2010/main" val="3298017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70" imgH="469" progId="TCLayout.ActiveDocument.1">
                  <p:embed/>
                </p:oleObj>
              </mc:Choice>
              <mc:Fallback>
                <p:oleObj name="think-cell Slide" r:id="rId11" imgW="470" imgH="469" progId="TCLayout.ActiveDocument.1">
                  <p:embed/>
                  <p:pic>
                    <p:nvPicPr>
                      <p:cNvPr id="5" name="Object 4" hidden="1">
                        <a:extLst>
                          <a:ext uri="{FF2B5EF4-FFF2-40B4-BE49-F238E27FC236}">
                            <a16:creationId xmlns:a16="http://schemas.microsoft.com/office/drawing/2014/main" id="{C5C99A7D-1BC9-4385-90B0-ECD1B031B00C}"/>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162DF61-0223-40D9-9005-61B2DE1C166D}"/>
              </a:ext>
            </a:extLst>
          </p:cNvPr>
          <p:cNvSpPr/>
          <p:nvPr userDrawn="1">
            <p:custDataLst>
              <p:tags r:id="rId9"/>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rtl="0"/>
            <a:endParaRPr lang="da-DK" sz="3000" b="0" i="0" baseline="0" dirty="0">
              <a:latin typeface="Calibri" panose="020F0502020204030204" pitchFamily="34" charset="0"/>
              <a:ea typeface="+mj-ea"/>
              <a:cs typeface="+mj-cs"/>
              <a:sym typeface="Calibri" panose="020F0502020204030204" pitchFamily="34" charset="0"/>
            </a:endParaRPr>
          </a:p>
        </p:txBody>
      </p:sp>
      <p:sp>
        <p:nvSpPr>
          <p:cNvPr id="2" name="Title Placeholder 1"/>
          <p:cNvSpPr>
            <a:spLocks noGrp="1"/>
          </p:cNvSpPr>
          <p:nvPr>
            <p:ph type="title"/>
          </p:nvPr>
        </p:nvSpPr>
        <p:spPr>
          <a:xfrm>
            <a:off x="457200" y="749301"/>
            <a:ext cx="8229600" cy="939799"/>
          </a:xfrm>
          <a:prstGeom prst="rect">
            <a:avLst/>
          </a:prstGeom>
        </p:spPr>
        <p:txBody>
          <a:bodyPr vert="horz" lIns="91440" tIns="45720" rIns="91440" bIns="45720" rtlCol="0" anchor="ctr">
            <a:normAutofit/>
          </a:body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Text Placeholder 2"/>
          <p:cNvSpPr>
            <a:spLocks noGrp="1"/>
          </p:cNvSpPr>
          <p:nvPr>
            <p:ph type="body" idx="1"/>
          </p:nvPr>
        </p:nvSpPr>
        <p:spPr>
          <a:xfrm>
            <a:off x="457200" y="1866900"/>
            <a:ext cx="8229600" cy="4119564"/>
          </a:xfrm>
          <a:prstGeom prst="rect">
            <a:avLst/>
          </a:prstGeom>
        </p:spPr>
        <p:txBody>
          <a:bodyPr vert="horz" lIns="91440" tIns="45720" rIns="91440" bIns="45720" rtlCol="0">
            <a:normAutofit/>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611762624"/>
      </p:ext>
    </p:extLst>
  </p:cSld>
  <p:clrMap bg1="lt1" tx1="dk1" bg2="lt2" tx2="dk2" accent1="accent1" accent2="accent2" accent3="accent3" accent4="accent4" accent5="accent5" accent6="accent6" hlink="hlink" folHlink="folHlink"/>
  <p:sldLayoutIdLst>
    <p:sldLayoutId id="2147493470" r:id="rId1"/>
    <p:sldLayoutId id="2147493471" r:id="rId2"/>
    <p:sldLayoutId id="2147493472" r:id="rId3"/>
    <p:sldLayoutId id="2147493473" r:id="rId4"/>
    <p:sldLayoutId id="2147493474" r:id="rId5"/>
    <p:sldLayoutId id="2147493475" r:id="rId6"/>
  </p:sldLayoutIdLst>
  <p:txStyles>
    <p:titleStyle>
      <a:lvl1pPr algn="ctr" defTabSz="457200" rtl="0" eaLnBrk="1" latinLnBrk="0" hangingPunct="1">
        <a:spcBef>
          <a:spcPct val="0"/>
        </a:spcBef>
        <a:buNone/>
        <a:defRPr sz="3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94E99EC-FE13-4428-8AF4-046074CC17A9}"/>
              </a:ext>
            </a:extLst>
          </p:cNvPr>
          <p:cNvGraphicFramePr>
            <a:graphicFrameLocks noChangeAspect="1"/>
          </p:cNvGraphicFramePr>
          <p:nvPr userDrawn="1">
            <p:custDataLst>
              <p:tags r:id="rId9"/>
            </p:custDataLst>
            <p:extLst>
              <p:ext uri="{D42A27DB-BD31-4B8C-83A1-F6EECF244321}">
                <p14:modId xmlns:p14="http://schemas.microsoft.com/office/powerpoint/2010/main" val="2488009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70" imgH="469" progId="TCLayout.ActiveDocument.1">
                  <p:embed/>
                </p:oleObj>
              </mc:Choice>
              <mc:Fallback>
                <p:oleObj name="think-cell Slide" r:id="rId12" imgW="470" imgH="469" progId="TCLayout.ActiveDocument.1">
                  <p:embed/>
                  <p:pic>
                    <p:nvPicPr>
                      <p:cNvPr id="5" name="Object 4" hidden="1">
                        <a:extLst>
                          <a:ext uri="{FF2B5EF4-FFF2-40B4-BE49-F238E27FC236}">
                            <a16:creationId xmlns:a16="http://schemas.microsoft.com/office/drawing/2014/main" id="{E94E99EC-FE13-4428-8AF4-046074CC17A9}"/>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A2EEFC-D37D-4803-8E67-262044897F5F}"/>
              </a:ext>
            </a:extLst>
          </p:cNvPr>
          <p:cNvSpPr/>
          <p:nvPr userDrawn="1">
            <p:custDataLst>
              <p:tags r:id="rId10"/>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rtl="0"/>
            <a:endParaRPr lang="da-DK" sz="3000" b="0" i="0" baseline="0" dirty="0">
              <a:latin typeface="Calibri" panose="020F0502020204030204" pitchFamily="34" charset="0"/>
              <a:ea typeface="+mj-ea"/>
              <a:cs typeface="+mj-cs"/>
              <a:sym typeface="Calibri" panose="020F0502020204030204" pitchFamily="34" charset="0"/>
            </a:endParaRPr>
          </a:p>
        </p:txBody>
      </p:sp>
      <p:sp>
        <p:nvSpPr>
          <p:cNvPr id="2" name="Title Placeholder 1"/>
          <p:cNvSpPr>
            <a:spLocks noGrp="1"/>
          </p:cNvSpPr>
          <p:nvPr>
            <p:ph type="title"/>
          </p:nvPr>
        </p:nvSpPr>
        <p:spPr>
          <a:xfrm>
            <a:off x="457200" y="749301"/>
            <a:ext cx="8229600" cy="939799"/>
          </a:xfrm>
          <a:prstGeom prst="rect">
            <a:avLst/>
          </a:prstGeom>
        </p:spPr>
        <p:txBody>
          <a:bodyPr vert="horz" lIns="91440" tIns="45720" rIns="91440" bIns="45720" rtlCol="0" anchor="ctr">
            <a:normAutofit/>
          </a:body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Text Placeholder 2"/>
          <p:cNvSpPr>
            <a:spLocks noGrp="1"/>
          </p:cNvSpPr>
          <p:nvPr>
            <p:ph type="body" idx="1"/>
          </p:nvPr>
        </p:nvSpPr>
        <p:spPr>
          <a:xfrm>
            <a:off x="457200" y="1866900"/>
            <a:ext cx="8229600" cy="4119564"/>
          </a:xfrm>
          <a:prstGeom prst="rect">
            <a:avLst/>
          </a:prstGeom>
        </p:spPr>
        <p:txBody>
          <a:bodyPr vert="horz" lIns="91440" tIns="45720" rIns="91440" bIns="45720" rtlCol="0">
            <a:normAutofit/>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2379552573"/>
      </p:ext>
    </p:extLst>
  </p:cSld>
  <p:clrMap bg1="lt1" tx1="dk1" bg2="lt2" tx2="dk2" accent1="accent1" accent2="accent2" accent3="accent3" accent4="accent4" accent5="accent5" accent6="accent6" hlink="hlink" folHlink="folHlink"/>
  <p:sldLayoutIdLst>
    <p:sldLayoutId id="2147493477" r:id="rId1"/>
    <p:sldLayoutId id="2147493478" r:id="rId2"/>
    <p:sldLayoutId id="2147493479" r:id="rId3"/>
    <p:sldLayoutId id="2147493480" r:id="rId4"/>
    <p:sldLayoutId id="2147493481" r:id="rId5"/>
    <p:sldLayoutId id="2147493482" r:id="rId6"/>
    <p:sldLayoutId id="2147493483" r:id="rId7"/>
  </p:sldLayoutIdLst>
  <p:txStyles>
    <p:titleStyle>
      <a:lvl1pPr algn="ctr" defTabSz="457200" rtl="0" eaLnBrk="1" latinLnBrk="0" hangingPunct="1">
        <a:spcBef>
          <a:spcPct val="0"/>
        </a:spcBef>
        <a:buNone/>
        <a:defRPr sz="3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4"/>
            </p:custDataLst>
            <p:extLst>
              <p:ext uri="{D42A27DB-BD31-4B8C-83A1-F6EECF244321}">
                <p14:modId xmlns:p14="http://schemas.microsoft.com/office/powerpoint/2010/main" val="29623757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15" imgW="395" imgH="394" progId="TCLayout.ActiveDocument.1">
                  <p:embed/>
                </p:oleObj>
              </mc:Choice>
              <mc:Fallback>
                <p:oleObj name="think-cell Slide" r:id="rId15" imgW="395" imgH="394" progId="TCLayout.ActiveDocument.1">
                  <p:embed/>
                  <p:pic>
                    <p:nvPicPr>
                      <p:cNvPr id="3" name="Object 2" hidden="1"/>
                      <p:cNvPicPr/>
                      <p:nvPr/>
                    </p:nvPicPr>
                    <p:blipFill>
                      <a:blip r:embed="rId16"/>
                      <a:stretch>
                        <a:fillRect/>
                      </a:stretch>
                    </p:blipFill>
                    <p:spPr>
                      <a:xfrm>
                        <a:off x="1191" y="1588"/>
                        <a:ext cx="1191" cy="1588"/>
                      </a:xfrm>
                      <a:prstGeom prst="rect">
                        <a:avLst/>
                      </a:prstGeom>
                    </p:spPr>
                  </p:pic>
                </p:oleObj>
              </mc:Fallback>
            </mc:AlternateContent>
          </a:graphicData>
        </a:graphic>
      </p:graphicFrame>
      <p:sp>
        <p:nvSpPr>
          <p:cNvPr id="771185" name="SlideTitle" descr="Text Box: Title"/>
          <p:cNvSpPr>
            <a:spLocks noGrp="1" noChangeArrowheads="1"/>
          </p:cNvSpPr>
          <p:nvPr>
            <p:ph type="title"/>
          </p:nvPr>
        </p:nvSpPr>
        <p:spPr bwMode="gray">
          <a:xfrm>
            <a:off x="449264" y="222775"/>
            <a:ext cx="8266113" cy="26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altLang="ja-JP" dirty="0"/>
              <a:t>Title</a:t>
            </a:r>
          </a:p>
        </p:txBody>
      </p:sp>
      <p:sp>
        <p:nvSpPr>
          <p:cNvPr id="771186" name="BasicText" descr="&lt;tags&gt;&lt;tag n=&quot;Linked&quot; v=&quot;True&quot; /&gt;&lt;/tags&gt;"/>
          <p:cNvSpPr>
            <a:spLocks noGrp="1" noChangeArrowheads="1"/>
          </p:cNvSpPr>
          <p:nvPr>
            <p:ph type="body" idx="1"/>
          </p:nvPr>
        </p:nvSpPr>
        <p:spPr bwMode="gray">
          <a:xfrm>
            <a:off x="449265" y="1395423"/>
            <a:ext cx="8240712" cy="45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5730" rIns="0" bIns="0" numCol="1" anchor="t" anchorCtr="0" compatLnSpc="1">
            <a:prstTxWarp prst="textNoShape">
              <a:avLst/>
            </a:prstTxWarp>
          </a:bodyPr>
          <a:lstStyle/>
          <a:p>
            <a:pPr lvl="0"/>
            <a:r>
              <a:rPr lang="da-DK" altLang="ja-JP" dirty="0" err="1"/>
              <a:t>Subheading</a:t>
            </a:r>
            <a:endParaRPr lang="da-DK" altLang="ja-JP" dirty="0"/>
          </a:p>
          <a:p>
            <a:pPr lvl="1"/>
            <a:r>
              <a:rPr lang="da-DK" altLang="ja-JP" dirty="0"/>
              <a:t>Basic </a:t>
            </a:r>
            <a:r>
              <a:rPr lang="da-DK" altLang="ja-JP" dirty="0" err="1"/>
              <a:t>text</a:t>
            </a:r>
            <a:endParaRPr lang="da-DK" altLang="ja-JP" dirty="0"/>
          </a:p>
          <a:p>
            <a:pPr lvl="2"/>
            <a:r>
              <a:rPr lang="da-DK" altLang="ja-JP" dirty="0" err="1"/>
              <a:t>Bullet</a:t>
            </a:r>
            <a:r>
              <a:rPr lang="da-DK" altLang="ja-JP" dirty="0"/>
              <a:t> </a:t>
            </a:r>
            <a:r>
              <a:rPr lang="da-DK" altLang="ja-JP" dirty="0" err="1"/>
              <a:t>level</a:t>
            </a:r>
            <a:r>
              <a:rPr lang="da-DK" altLang="ja-JP" dirty="0"/>
              <a:t> </a:t>
            </a:r>
            <a:r>
              <a:rPr lang="da-DK" altLang="ja-JP" dirty="0" err="1"/>
              <a:t>one</a:t>
            </a:r>
            <a:endParaRPr lang="da-DK" altLang="ja-JP" dirty="0"/>
          </a:p>
          <a:p>
            <a:pPr lvl="3"/>
            <a:r>
              <a:rPr lang="da-DK" altLang="ja-JP" dirty="0" err="1"/>
              <a:t>Bullet</a:t>
            </a:r>
            <a:r>
              <a:rPr lang="da-DK" altLang="ja-JP" dirty="0"/>
              <a:t> </a:t>
            </a:r>
            <a:r>
              <a:rPr lang="da-DK" altLang="ja-JP" dirty="0" err="1"/>
              <a:t>level</a:t>
            </a:r>
            <a:r>
              <a:rPr lang="da-DK" altLang="ja-JP" dirty="0"/>
              <a:t> </a:t>
            </a:r>
            <a:r>
              <a:rPr lang="da-DK" altLang="ja-JP" dirty="0" err="1"/>
              <a:t>two</a:t>
            </a:r>
            <a:endParaRPr lang="da-DK" altLang="ja-JP" dirty="0"/>
          </a:p>
          <a:p>
            <a:pPr lvl="4"/>
            <a:r>
              <a:rPr lang="da-DK" altLang="ja-JP" dirty="0" err="1"/>
              <a:t>Bullet</a:t>
            </a:r>
            <a:r>
              <a:rPr lang="da-DK" altLang="ja-JP" dirty="0"/>
              <a:t> </a:t>
            </a:r>
            <a:r>
              <a:rPr lang="da-DK" altLang="ja-JP" dirty="0" err="1"/>
              <a:t>level</a:t>
            </a:r>
            <a:r>
              <a:rPr lang="da-DK" altLang="ja-JP" dirty="0"/>
              <a:t> </a:t>
            </a:r>
            <a:r>
              <a:rPr lang="da-DK" altLang="ja-JP" dirty="0" err="1"/>
              <a:t>three</a:t>
            </a:r>
            <a:endParaRPr lang="da-DK" altLang="ja-JP" dirty="0"/>
          </a:p>
        </p:txBody>
      </p:sp>
      <p:sp>
        <p:nvSpPr>
          <p:cNvPr id="118" name="Slide Number Placeholder 5"/>
          <p:cNvSpPr>
            <a:spLocks noGrp="1"/>
          </p:cNvSpPr>
          <p:nvPr>
            <p:ph type="sldNum" sz="quarter" idx="4"/>
          </p:nvPr>
        </p:nvSpPr>
        <p:spPr>
          <a:xfrm>
            <a:off x="8560159" y="6495489"/>
            <a:ext cx="436881" cy="176395"/>
          </a:xfrm>
          <a:prstGeom prst="rect">
            <a:avLst/>
          </a:prstGeom>
        </p:spPr>
        <p:txBody>
          <a:bodyPr lIns="108878" tIns="54439" rIns="108878" bIns="54439" anchor="ctr"/>
          <a:lstStyle>
            <a:lvl1pPr algn="ctr" rtl="0">
              <a:defRPr sz="900" b="0">
                <a:solidFill>
                  <a:schemeClr val="accent6"/>
                </a:solidFill>
                <a:latin typeface="+mn-lt"/>
              </a:defRPr>
            </a:lvl1pPr>
          </a:lstStyle>
          <a:p>
            <a:fld id="{CD2B1E3D-4F19-49ED-B4FD-3EDFFA339095}" type="slidenum">
              <a:rPr lang="da-DK" altLang="ja-JP" smtClean="0"/>
              <a:pPr/>
              <a:t>‹nr.›</a:t>
            </a:fld>
            <a:r>
              <a:rPr lang="da-DK" altLang="ja-JP" dirty="0"/>
              <a:t> </a:t>
            </a:r>
          </a:p>
        </p:txBody>
      </p:sp>
      <p:pic>
        <p:nvPicPr>
          <p:cNvPr id="26" name="Picture 25">
            <a:extLst>
              <a:ext uri="{FF2B5EF4-FFF2-40B4-BE49-F238E27FC236}">
                <a16:creationId xmlns:a16="http://schemas.microsoft.com/office/drawing/2014/main" id="{929E35D9-4B79-4442-A731-B5EE558EF574}"/>
              </a:ext>
            </a:extLst>
          </p:cNvPr>
          <p:cNvPicPr>
            <a:picLocks/>
          </p:cNvPicPr>
          <p:nvPr/>
        </p:nvPicPr>
        <p:blipFill>
          <a:blip r:embed="rId17" cstate="email">
            <a:extLst>
              <a:ext uri="{28A0092B-C50C-407E-A947-70E740481C1C}">
                <a14:useLocalDpi xmlns:a14="http://schemas.microsoft.com/office/drawing/2010/main"/>
              </a:ext>
            </a:extLst>
          </a:blip>
          <a:stretch>
            <a:fillRect/>
          </a:stretch>
        </p:blipFill>
        <p:spPr>
          <a:xfrm>
            <a:off x="7377101" y="6459948"/>
            <a:ext cx="663711" cy="260353"/>
          </a:xfrm>
          <a:prstGeom prst="rect">
            <a:avLst/>
          </a:prstGeom>
        </p:spPr>
      </p:pic>
      <p:grpSp>
        <p:nvGrpSpPr>
          <p:cNvPr id="2" name="Group 1"/>
          <p:cNvGrpSpPr/>
          <p:nvPr/>
        </p:nvGrpSpPr>
        <p:grpSpPr>
          <a:xfrm>
            <a:off x="-1385987" y="771610"/>
            <a:ext cx="1214584" cy="5090939"/>
            <a:chOff x="-1848467" y="771787"/>
            <a:chExt cx="1619868" cy="5092118"/>
          </a:xfrm>
        </p:grpSpPr>
        <p:sp>
          <p:nvSpPr>
            <p:cNvPr id="30" name="Rounded Rectangle 29"/>
            <p:cNvSpPr/>
            <p:nvPr userDrawn="1"/>
          </p:nvSpPr>
          <p:spPr bwMode="auto">
            <a:xfrm>
              <a:off x="-1848467" y="771787"/>
              <a:ext cx="1619868" cy="5092118"/>
            </a:xfrm>
            <a:prstGeom prst="roundRect">
              <a:avLst>
                <a:gd name="adj" fmla="val 6781"/>
              </a:avLst>
            </a:prstGeom>
            <a:solidFill>
              <a:schemeClr val="bg2">
                <a:lumMod val="50000"/>
              </a:schemeClr>
            </a:solidFill>
            <a:ln w="6350" cap="flat" cmpd="sng" algn="ctr">
              <a:no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marL="0" marR="0" indent="0" algn="ctr" defTabSz="546333" rtl="0" eaLnBrk="1" fontAlgn="base" latinLnBrk="0" hangingPunct="1">
                <a:lnSpc>
                  <a:spcPct val="95000"/>
                </a:lnSpc>
                <a:spcBef>
                  <a:spcPct val="0"/>
                </a:spcBef>
                <a:spcAft>
                  <a:spcPct val="0"/>
                </a:spcAft>
                <a:buClr>
                  <a:schemeClr val="bg1"/>
                </a:buClr>
                <a:buSzTx/>
                <a:buFontTx/>
                <a:buNone/>
                <a:tabLst>
                  <a:tab pos="3213723" algn="l"/>
                </a:tabLst>
              </a:pPr>
              <a:endParaRPr kumimoji="0" lang="da-DK" sz="600" b="0" i="0" u="none" strike="noStrike" cap="none" normalizeH="0" baseline="0" dirty="0">
                <a:ln>
                  <a:noFill/>
                </a:ln>
                <a:solidFill>
                  <a:schemeClr val="tx1"/>
                </a:solidFill>
                <a:effectLst/>
                <a:latin typeface="+mj-lt"/>
              </a:endParaRPr>
            </a:p>
          </p:txBody>
        </p:sp>
        <p:sp>
          <p:nvSpPr>
            <p:cNvPr id="35"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userDrawn="1"/>
          </p:nvSpPr>
          <p:spPr bwMode="gray">
            <a:xfrm>
              <a:off x="-1721723" y="4064541"/>
              <a:ext cx="1342550" cy="21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546333" rtl="0">
                <a:lnSpc>
                  <a:spcPct val="95000"/>
                </a:lnSpc>
              </a:pPr>
              <a:r>
                <a:rPr lang="da-DK" altLang="zh-CN" sz="600" b="1" dirty="0">
                  <a:solidFill>
                    <a:schemeClr val="bg2"/>
                  </a:solidFill>
                  <a:latin typeface="+mj-lt"/>
                  <a:ea typeface="ＭＳ Ｐゴシック" pitchFamily="34" charset="-128"/>
                  <a:cs typeface="Arial" panose="020B0604020202020204" pitchFamily="34" charset="0"/>
                </a:rPr>
                <a:t>Highlight</a:t>
              </a:r>
              <a:r>
                <a:rPr lang="da-DK" altLang="zh-CN" sz="600" b="1" baseline="0" dirty="0">
                  <a:solidFill>
                    <a:schemeClr val="bg2"/>
                  </a:solidFill>
                  <a:latin typeface="+mj-lt"/>
                  <a:ea typeface="ＭＳ Ｐゴシック" pitchFamily="34" charset="-128"/>
                  <a:cs typeface="Arial" panose="020B0604020202020204" pitchFamily="34" charset="0"/>
                </a:rPr>
                <a:t> </a:t>
              </a:r>
              <a:r>
                <a:rPr lang="sq-AL" altLang="zh-CN" sz="600" b="1" baseline="0" noProof="0" dirty="0">
                  <a:solidFill>
                    <a:schemeClr val="bg2"/>
                  </a:solidFill>
                  <a:latin typeface="+mj-lt"/>
                  <a:ea typeface="ＭＳ Ｐゴシック" pitchFamily="34" charset="-128"/>
                  <a:cs typeface="Arial" panose="020B0604020202020204" pitchFamily="34" charset="0"/>
                </a:rPr>
                <a:t>colours</a:t>
              </a:r>
              <a:endParaRPr lang="sq-AL" altLang="zh-CN" sz="600" b="1" noProof="0" dirty="0">
                <a:solidFill>
                  <a:schemeClr val="bg2"/>
                </a:solidFill>
                <a:latin typeface="+mj-lt"/>
                <a:ea typeface="ＭＳ Ｐゴシック" pitchFamily="34" charset="-128"/>
                <a:cs typeface="Arial" panose="020B0604020202020204" pitchFamily="34" charset="0"/>
              </a:endParaRPr>
            </a:p>
          </p:txBody>
        </p:sp>
        <p:sp>
          <p:nvSpPr>
            <p:cNvPr id="37"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userDrawn="1"/>
          </p:nvSpPr>
          <p:spPr bwMode="gray">
            <a:xfrm>
              <a:off x="-1721723" y="4939811"/>
              <a:ext cx="1342550" cy="21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546333" rtl="0">
                <a:lnSpc>
                  <a:spcPct val="95000"/>
                </a:lnSpc>
              </a:pPr>
              <a:r>
                <a:rPr lang="da-DK" altLang="zh-CN" sz="600" b="1" dirty="0">
                  <a:solidFill>
                    <a:schemeClr val="bg2"/>
                  </a:solidFill>
                  <a:latin typeface="+mj-lt"/>
                  <a:ea typeface="ＭＳ Ｐゴシック" pitchFamily="34" charset="-128"/>
                  <a:cs typeface="Arial" panose="020B0604020202020204" pitchFamily="34" charset="0"/>
                </a:rPr>
                <a:t>Other colours</a:t>
              </a:r>
              <a:r>
                <a:rPr lang="da-DK" altLang="zh-CN" sz="600" b="1" baseline="0" dirty="0">
                  <a:solidFill>
                    <a:schemeClr val="bg2"/>
                  </a:solidFill>
                  <a:latin typeface="+mj-lt"/>
                  <a:ea typeface="ＭＳ Ｐゴシック" pitchFamily="34" charset="-128"/>
                  <a:cs typeface="Arial" panose="020B0604020202020204" pitchFamily="34" charset="0"/>
                </a:rPr>
                <a:t> </a:t>
              </a:r>
              <a:endParaRPr lang="da-DK" altLang="zh-CN" sz="600" b="1" dirty="0">
                <a:solidFill>
                  <a:schemeClr val="bg2"/>
                </a:solidFill>
                <a:latin typeface="+mj-lt"/>
                <a:ea typeface="ＭＳ Ｐゴシック" pitchFamily="34" charset="-128"/>
                <a:cs typeface="Arial" panose="020B0604020202020204" pitchFamily="34" charset="0"/>
              </a:endParaRPr>
            </a:p>
          </p:txBody>
        </p:sp>
        <p:sp>
          <p:nvSpPr>
            <p:cNvPr id="38"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userDrawn="1"/>
          </p:nvSpPr>
          <p:spPr bwMode="gray">
            <a:xfrm>
              <a:off x="-1721723" y="5176571"/>
              <a:ext cx="1342550" cy="213889"/>
            </a:xfrm>
            <a:prstGeom prst="rect">
              <a:avLst/>
            </a:prstGeom>
            <a:solidFill>
              <a:schemeClr val="tx2"/>
            </a:solidFill>
            <a:ln w="9525">
              <a:solidFill>
                <a:schemeClr val="bg1"/>
              </a:solidFill>
              <a:miter lim="800000"/>
              <a:headEnd/>
              <a:tailEnd/>
            </a:ln>
          </p:spPr>
          <p:txBody>
            <a:bodyPr wrap="none" lIns="46800" tIns="64800" rIns="46800" bIns="64800" anchor="ctr"/>
            <a:lstStyle/>
            <a:p>
              <a:pPr defTabSz="546333" rtl="0">
                <a:tabLst>
                  <a:tab pos="3213723" algn="l"/>
                </a:tabLst>
              </a:pPr>
              <a:r>
                <a:rPr lang="da-DK" altLang="zh-CN" sz="600" b="1" dirty="0">
                  <a:solidFill>
                    <a:schemeClr val="bg1"/>
                  </a:solidFill>
                  <a:latin typeface="+mj-lt"/>
                  <a:ea typeface="PMingLiU" pitchFamily="18" charset="-120"/>
                  <a:cs typeface="Arial" panose="020B0604020202020204" pitchFamily="34" charset="0"/>
                </a:rPr>
                <a:t>A3: 110 159 188</a:t>
              </a:r>
            </a:p>
          </p:txBody>
        </p:sp>
        <p:sp>
          <p:nvSpPr>
            <p:cNvPr id="39"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1721723" y="4572818"/>
              <a:ext cx="1342550" cy="213888"/>
            </a:xfrm>
            <a:prstGeom prst="rect">
              <a:avLst/>
            </a:prstGeom>
            <a:solidFill>
              <a:srgbClr val="54493E"/>
            </a:solidFill>
            <a:ln w="6350" algn="ctr">
              <a:solidFill>
                <a:schemeClr val="bg1"/>
              </a:solidFill>
              <a:miter lim="800000"/>
              <a:headEnd/>
              <a:tailEnd/>
            </a:ln>
          </p:spPr>
          <p:txBody>
            <a:bodyPr lIns="46800" tIns="46800" rIns="46800" bIns="46800" anchor="ctr"/>
            <a:lstStyle/>
            <a:p>
              <a:pPr defTabSz="546333" rtl="0">
                <a:lnSpc>
                  <a:spcPct val="95000"/>
                </a:lnSpc>
              </a:pPr>
              <a:r>
                <a:rPr lang="da-DK" altLang="zh-CN" sz="600" b="1" dirty="0">
                  <a:solidFill>
                    <a:schemeClr val="bg1"/>
                  </a:solidFill>
                  <a:latin typeface="+mj-lt"/>
                  <a:ea typeface="ＭＳ Ｐゴシック" pitchFamily="34" charset="-128"/>
                  <a:cs typeface="Arial" panose="020B0604020202020204" pitchFamily="34" charset="0"/>
                </a:rPr>
                <a:t>L:  84 73 62</a:t>
              </a:r>
            </a:p>
          </p:txBody>
        </p:sp>
        <p:sp>
          <p:nvSpPr>
            <p:cNvPr id="40"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1721723" y="1944293"/>
              <a:ext cx="1342550" cy="21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546333" rtl="0">
                <a:lnSpc>
                  <a:spcPct val="95000"/>
                </a:lnSpc>
              </a:pPr>
              <a:r>
                <a:rPr lang="da-DK" altLang="zh-CN" sz="600" b="1" dirty="0">
                  <a:solidFill>
                    <a:schemeClr val="bg2"/>
                  </a:solidFill>
                  <a:latin typeface="+mj-lt"/>
                  <a:ea typeface="ＭＳ Ｐゴシック" pitchFamily="34" charset="-128"/>
                  <a:cs typeface="Arial" panose="020B0604020202020204" pitchFamily="34" charset="0"/>
                </a:rPr>
                <a:t>Excel color scheme</a:t>
              </a:r>
            </a:p>
          </p:txBody>
        </p:sp>
        <p:sp>
          <p:nvSpPr>
            <p:cNvPr id="41"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1721723" y="4318680"/>
              <a:ext cx="1342550" cy="213888"/>
            </a:xfrm>
            <a:prstGeom prst="rect">
              <a:avLst/>
            </a:prstGeom>
            <a:solidFill>
              <a:srgbClr val="F09047"/>
            </a:solidFill>
            <a:ln w="6350" algn="ctr">
              <a:solidFill>
                <a:schemeClr val="bg1"/>
              </a:solidFill>
              <a:miter lim="800000"/>
              <a:headEnd/>
              <a:tailEnd/>
            </a:ln>
          </p:spPr>
          <p:txBody>
            <a:bodyPr lIns="46800" tIns="46800" rIns="46800" bIns="46800" anchor="ctr"/>
            <a:lstStyle/>
            <a:p>
              <a:pPr defTabSz="546333" rtl="0">
                <a:lnSpc>
                  <a:spcPct val="95000"/>
                </a:lnSpc>
              </a:pPr>
              <a:r>
                <a:rPr lang="da-DK" altLang="zh-CN" sz="600" b="1" dirty="0">
                  <a:solidFill>
                    <a:schemeClr val="bg1"/>
                  </a:solidFill>
                  <a:latin typeface="+mj-lt"/>
                  <a:ea typeface="ＭＳ Ｐゴシック" pitchFamily="34" charset="-128"/>
                  <a:cs typeface="Arial" panose="020B0604020202020204" pitchFamily="34" charset="0"/>
                </a:rPr>
                <a:t>H: 237 139 0</a:t>
              </a:r>
            </a:p>
          </p:txBody>
        </p:sp>
        <p:sp>
          <p:nvSpPr>
            <p:cNvPr id="42" name="Rectangle 189"/>
            <p:cNvSpPr>
              <a:spLocks noChangeArrowheads="1"/>
            </p:cNvSpPr>
            <p:nvPr/>
          </p:nvSpPr>
          <p:spPr bwMode="auto">
            <a:xfrm>
              <a:off x="-1721723" y="2724800"/>
              <a:ext cx="1342550" cy="216391"/>
            </a:xfrm>
            <a:prstGeom prst="rect">
              <a:avLst/>
            </a:prstGeom>
            <a:solidFill>
              <a:schemeClr val="accent3"/>
            </a:solidFill>
            <a:ln w="6350" algn="ctr">
              <a:solidFill>
                <a:schemeClr val="bg1"/>
              </a:solidFill>
              <a:miter lim="800000"/>
              <a:headEnd/>
              <a:tailEnd/>
            </a:ln>
            <a:effectLst/>
          </p:spPr>
          <p:txBody>
            <a:bodyPr wrap="none" lIns="46800" tIns="64800" rIns="46800" bIns="64800" anchor="ctr"/>
            <a:lstStyle/>
            <a:p>
              <a:pPr defTabSz="546333" rtl="0">
                <a:lnSpc>
                  <a:spcPct val="95000"/>
                </a:lnSpc>
                <a:buClr>
                  <a:schemeClr val="bg1"/>
                </a:buClr>
                <a:tabLst>
                  <a:tab pos="3213723" algn="l"/>
                </a:tabLst>
                <a:defRPr/>
              </a:pPr>
              <a:r>
                <a:rPr lang="da-DK" altLang="zh-CN" sz="600" b="1" dirty="0">
                  <a:solidFill>
                    <a:schemeClr val="accent1"/>
                  </a:solidFill>
                  <a:latin typeface="+mj-lt"/>
                  <a:ea typeface="PMingLiU" pitchFamily="18" charset="-120"/>
                  <a:cs typeface="Arial" pitchFamily="34" charset="0"/>
                </a:rPr>
                <a:t>A3: 201 233 251</a:t>
              </a:r>
            </a:p>
          </p:txBody>
        </p:sp>
        <p:sp>
          <p:nvSpPr>
            <p:cNvPr id="43" name="Rectangle 191"/>
            <p:cNvSpPr>
              <a:spLocks noChangeArrowheads="1"/>
            </p:cNvSpPr>
            <p:nvPr/>
          </p:nvSpPr>
          <p:spPr bwMode="auto">
            <a:xfrm>
              <a:off x="-1721723" y="2982467"/>
              <a:ext cx="1342550" cy="216391"/>
            </a:xfrm>
            <a:prstGeom prst="rect">
              <a:avLst/>
            </a:prstGeom>
            <a:solidFill>
              <a:schemeClr val="accent4"/>
            </a:solidFill>
            <a:ln w="6350" algn="ctr">
              <a:solidFill>
                <a:schemeClr val="bg1"/>
              </a:solidFill>
              <a:miter lim="800000"/>
              <a:headEnd/>
              <a:tailEnd/>
            </a:ln>
            <a:effectLst/>
          </p:spPr>
          <p:txBody>
            <a:bodyPr wrap="none" lIns="46800" tIns="64800" rIns="46800" bIns="64800" anchor="ctr"/>
            <a:lstStyle/>
            <a:p>
              <a:pPr defTabSz="546333" rtl="0">
                <a:lnSpc>
                  <a:spcPct val="95000"/>
                </a:lnSpc>
                <a:buClr>
                  <a:schemeClr val="bg1"/>
                </a:buClr>
                <a:tabLst>
                  <a:tab pos="3213723" algn="l"/>
                </a:tabLst>
                <a:defRPr/>
              </a:pPr>
              <a:r>
                <a:rPr lang="da-DK" altLang="zh-TW" sz="600" b="1" dirty="0">
                  <a:solidFill>
                    <a:schemeClr val="bg1"/>
                  </a:solidFill>
                  <a:latin typeface="+mj-lt"/>
                  <a:ea typeface="PMingLiU" pitchFamily="18" charset="-120"/>
                  <a:cs typeface="Arial" pitchFamily="34" charset="0"/>
                </a:rPr>
                <a:t>A4: </a:t>
              </a:r>
              <a:r>
                <a:rPr lang="da-DK" altLang="zh-CN" sz="600" b="1" dirty="0">
                  <a:solidFill>
                    <a:schemeClr val="bg1"/>
                  </a:solidFill>
                  <a:latin typeface="+mj-lt"/>
                  <a:ea typeface="PMingLiU" pitchFamily="18" charset="-120"/>
                  <a:cs typeface="Arial" panose="020B0604020202020204" pitchFamily="34" charset="0"/>
                </a:rPr>
                <a:t>114 181 187</a:t>
              </a:r>
              <a:endParaRPr lang="da-DK" altLang="zh-TW" sz="600" b="1" dirty="0">
                <a:solidFill>
                  <a:schemeClr val="bg1"/>
                </a:solidFill>
                <a:latin typeface="+mj-lt"/>
                <a:ea typeface="PMingLiU" pitchFamily="18" charset="-120"/>
                <a:cs typeface="Arial" pitchFamily="34" charset="0"/>
              </a:endParaRPr>
            </a:p>
          </p:txBody>
        </p:sp>
        <p:sp>
          <p:nvSpPr>
            <p:cNvPr id="44" name="Rectangle 192"/>
            <p:cNvSpPr>
              <a:spLocks noChangeArrowheads="1"/>
            </p:cNvSpPr>
            <p:nvPr/>
          </p:nvSpPr>
          <p:spPr bwMode="auto">
            <a:xfrm>
              <a:off x="-1721723" y="3240134"/>
              <a:ext cx="1342550" cy="215139"/>
            </a:xfrm>
            <a:prstGeom prst="rect">
              <a:avLst/>
            </a:prstGeom>
            <a:solidFill>
              <a:schemeClr val="accent5"/>
            </a:solidFill>
            <a:ln>
              <a:solidFill>
                <a:schemeClr val="bg1"/>
              </a:solidFill>
            </a:ln>
            <a:effectLst/>
          </p:spPr>
          <p:txBody>
            <a:bodyPr wrap="none" lIns="46800" tIns="64800" rIns="46800" bIns="64800" anchor="ctr"/>
            <a:lstStyle/>
            <a:p>
              <a:pPr defTabSz="546333" rtl="0">
                <a:lnSpc>
                  <a:spcPct val="95000"/>
                </a:lnSpc>
                <a:buClr>
                  <a:schemeClr val="bg1"/>
                </a:buClr>
                <a:tabLst>
                  <a:tab pos="3213723" algn="l"/>
                </a:tabLst>
                <a:defRPr/>
              </a:pPr>
              <a:r>
                <a:rPr lang="da-DK" altLang="zh-CN" sz="600" b="1" dirty="0">
                  <a:solidFill>
                    <a:schemeClr val="tx1"/>
                  </a:solidFill>
                  <a:latin typeface="+mj-lt"/>
                  <a:ea typeface="PMingLiU" pitchFamily="18" charset="-120"/>
                  <a:cs typeface="Arial" pitchFamily="34" charset="0"/>
                </a:rPr>
                <a:t>A5: 186 186 186</a:t>
              </a:r>
            </a:p>
          </p:txBody>
        </p:sp>
        <p:sp>
          <p:nvSpPr>
            <p:cNvPr id="45" name="Rectangle 194"/>
            <p:cNvSpPr>
              <a:spLocks noChangeArrowheads="1"/>
            </p:cNvSpPr>
            <p:nvPr/>
          </p:nvSpPr>
          <p:spPr bwMode="auto">
            <a:xfrm>
              <a:off x="-1721723" y="3496550"/>
              <a:ext cx="1342550" cy="216390"/>
            </a:xfrm>
            <a:prstGeom prst="rect">
              <a:avLst/>
            </a:prstGeom>
            <a:solidFill>
              <a:schemeClr val="accent6"/>
            </a:solidFill>
            <a:ln>
              <a:solidFill>
                <a:schemeClr val="bg1"/>
              </a:solidFill>
            </a:ln>
            <a:effectLst/>
          </p:spPr>
          <p:txBody>
            <a:bodyPr wrap="none" lIns="46800" tIns="64800" rIns="46800" bIns="64800" anchor="ctr"/>
            <a:lstStyle/>
            <a:p>
              <a:pPr defTabSz="546333" rtl="0">
                <a:lnSpc>
                  <a:spcPct val="95000"/>
                </a:lnSpc>
                <a:buClr>
                  <a:schemeClr val="bg1"/>
                </a:buClr>
                <a:tabLst>
                  <a:tab pos="3213723" algn="l"/>
                </a:tabLst>
                <a:defRPr/>
              </a:pPr>
              <a:r>
                <a:rPr lang="da-DK" altLang="zh-CN" sz="600" b="1" dirty="0">
                  <a:solidFill>
                    <a:schemeClr val="bg1"/>
                  </a:solidFill>
                  <a:latin typeface="+mj-lt"/>
                  <a:ea typeface="PMingLiU" pitchFamily="18" charset="-120"/>
                  <a:cs typeface="Arial" pitchFamily="34" charset="0"/>
                </a:rPr>
                <a:t>A6: 127 127 127</a:t>
              </a:r>
            </a:p>
          </p:txBody>
        </p:sp>
        <p:sp>
          <p:nvSpPr>
            <p:cNvPr id="46"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1721723" y="2469634"/>
              <a:ext cx="1342550" cy="213889"/>
            </a:xfrm>
            <a:prstGeom prst="rect">
              <a:avLst/>
            </a:prstGeom>
            <a:solidFill>
              <a:schemeClr val="accent2"/>
            </a:solidFill>
            <a:ln w="6350" algn="ctr">
              <a:solidFill>
                <a:schemeClr val="bg1"/>
              </a:solidFill>
              <a:miter lim="800000"/>
              <a:headEnd/>
              <a:tailEnd/>
            </a:ln>
          </p:spPr>
          <p:txBody>
            <a:bodyPr lIns="46800" tIns="46800" rIns="46800" bIns="46800" anchor="ctr"/>
            <a:lstStyle/>
            <a:p>
              <a:pPr defTabSz="546333" rtl="0">
                <a:lnSpc>
                  <a:spcPct val="95000"/>
                </a:lnSpc>
              </a:pPr>
              <a:r>
                <a:rPr lang="da-DK" altLang="zh-CN" sz="600" b="1" dirty="0">
                  <a:solidFill>
                    <a:srgbClr val="FFFFFF"/>
                  </a:solidFill>
                  <a:latin typeface="+mj-lt"/>
                  <a:ea typeface="ＭＳ Ｐゴシック" pitchFamily="34" charset="-128"/>
                  <a:cs typeface="Arial" panose="020B0604020202020204" pitchFamily="34" charset="0"/>
                </a:rPr>
                <a:t>A2:</a:t>
              </a:r>
              <a:r>
                <a:rPr lang="da-DK" altLang="zh-CN" sz="600" b="1" dirty="0">
                  <a:solidFill>
                    <a:schemeClr val="bg1"/>
                  </a:solidFill>
                  <a:latin typeface="+mj-lt"/>
                  <a:ea typeface="PMingLiU" pitchFamily="18" charset="-120"/>
                  <a:cs typeface="Arial" panose="020B0604020202020204" pitchFamily="34" charset="0"/>
                </a:rPr>
                <a:t> 0 190 240</a:t>
              </a:r>
              <a:endParaRPr lang="da-DK" altLang="zh-CN" sz="600" b="1" dirty="0">
                <a:solidFill>
                  <a:srgbClr val="FFFFFF"/>
                </a:solidFill>
                <a:latin typeface="+mj-lt"/>
                <a:ea typeface="ＭＳ Ｐゴシック" pitchFamily="34" charset="-128"/>
                <a:cs typeface="Arial" panose="020B0604020202020204" pitchFamily="34" charset="0"/>
              </a:endParaRPr>
            </a:p>
          </p:txBody>
        </p:sp>
        <p:sp>
          <p:nvSpPr>
            <p:cNvPr id="47" name="Rectangle 193"/>
            <p:cNvSpPr>
              <a:spLocks noChangeArrowheads="1"/>
            </p:cNvSpPr>
            <p:nvPr/>
          </p:nvSpPr>
          <p:spPr bwMode="auto">
            <a:xfrm>
              <a:off x="-1721723" y="2211967"/>
              <a:ext cx="1342550" cy="216391"/>
            </a:xfrm>
            <a:prstGeom prst="rect">
              <a:avLst/>
            </a:prstGeom>
            <a:solidFill>
              <a:schemeClr val="accent1"/>
            </a:solidFill>
            <a:ln w="9525">
              <a:solidFill>
                <a:schemeClr val="bg1"/>
              </a:solidFill>
              <a:miter lim="800000"/>
              <a:headEnd/>
              <a:tailEnd/>
            </a:ln>
          </p:spPr>
          <p:txBody>
            <a:bodyPr wrap="none" lIns="46800" tIns="64800" rIns="46800" bIns="64800" anchor="ctr"/>
            <a:lstStyle/>
            <a:p>
              <a:pPr defTabSz="546333" rtl="0">
                <a:lnSpc>
                  <a:spcPct val="95000"/>
                </a:lnSpc>
                <a:buClr>
                  <a:schemeClr val="bg1"/>
                </a:buClr>
                <a:tabLst>
                  <a:tab pos="3213723" algn="l"/>
                </a:tabLst>
              </a:pPr>
              <a:r>
                <a:rPr lang="da-DK" altLang="zh-CN" sz="600" b="1" dirty="0">
                  <a:solidFill>
                    <a:schemeClr val="bg1"/>
                  </a:solidFill>
                  <a:latin typeface="+mj-lt"/>
                  <a:ea typeface="PMingLiU" pitchFamily="18" charset="-120"/>
                  <a:cs typeface="Arial" panose="020B0604020202020204" pitchFamily="34" charset="0"/>
                </a:rPr>
                <a:t>A1: 0 87 118</a:t>
              </a:r>
            </a:p>
          </p:txBody>
        </p:sp>
        <p:sp>
          <p:nvSpPr>
            <p:cNvPr id="48"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1721723" y="894408"/>
              <a:ext cx="1342550" cy="21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546333" rtl="0">
                <a:lnSpc>
                  <a:spcPct val="95000"/>
                </a:lnSpc>
              </a:pPr>
              <a:r>
                <a:rPr lang="da-DK" altLang="zh-CN" sz="600" b="1" dirty="0">
                  <a:solidFill>
                    <a:schemeClr val="bg2"/>
                  </a:solidFill>
                  <a:latin typeface="+mj-lt"/>
                  <a:ea typeface="ＭＳ Ｐゴシック" pitchFamily="34" charset="-128"/>
                  <a:cs typeface="Arial" panose="020B0604020202020204" pitchFamily="34" charset="0"/>
                </a:rPr>
                <a:t>Page title - 24pt (B) | </a:t>
              </a:r>
              <a:r>
                <a:rPr lang="da-DK" altLang="zh-CN" sz="600" b="0" dirty="0">
                  <a:solidFill>
                    <a:schemeClr val="bg2"/>
                  </a:solidFill>
                  <a:latin typeface="+mj-lt"/>
                  <a:ea typeface="ＭＳ Ｐゴシック" pitchFamily="34" charset="-128"/>
                  <a:cs typeface="Arial" panose="020B0604020202020204" pitchFamily="34" charset="0"/>
                </a:rPr>
                <a:t>N</a:t>
              </a:r>
            </a:p>
          </p:txBody>
        </p:sp>
        <p:sp>
          <p:nvSpPr>
            <p:cNvPr id="49"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1721723" y="1443029"/>
              <a:ext cx="1342550" cy="16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546333" rtl="0">
                <a:lnSpc>
                  <a:spcPct val="95000"/>
                </a:lnSpc>
              </a:pPr>
              <a:r>
                <a:rPr lang="da-DK" altLang="zh-CN" sz="600" b="1" dirty="0">
                  <a:solidFill>
                    <a:schemeClr val="bg2"/>
                  </a:solidFill>
                  <a:latin typeface="+mj-lt"/>
                  <a:ea typeface="ＭＳ Ｐゴシック" pitchFamily="34" charset="-128"/>
                  <a:cs typeface="Arial" panose="020B0604020202020204" pitchFamily="34" charset="0"/>
                </a:rPr>
                <a:t>Heading</a:t>
              </a:r>
            </a:p>
          </p:txBody>
        </p:sp>
        <p:sp>
          <p:nvSpPr>
            <p:cNvPr id="50" name="HeadingBox1" descr="&lt;tags&gt;&lt;tag n=&quot;TagName&quot; v=&quot;HeadingBox1&quot; /&gt;&lt;tag n=&quot;Top&quot; v=&quot;80.30197&quot; /&gt;&lt;tag n=&quot;Left&quot; v=&quot;35.43307&quot; /&gt;&lt;tag n=&quot;Height&quot; v=&quot;13.51496&quot; /&gt;&lt;tag n=&quot;Width&quot; v=&quot;314.6457&quot; /&gt;&lt;/tags&gt;"/>
            <p:cNvSpPr txBox="1">
              <a:spLocks/>
            </p:cNvSpPr>
            <p:nvPr/>
          </p:nvSpPr>
          <p:spPr>
            <a:xfrm>
              <a:off x="-1721724" y="1650160"/>
              <a:ext cx="1340402" cy="145715"/>
            </a:xfrm>
            <a:prstGeom prst="rect">
              <a:avLst/>
            </a:prstGeom>
            <a:solidFill>
              <a:schemeClr val="bg1"/>
            </a:solidFill>
            <a:ln w="6350" algn="ctr">
              <a:noFill/>
              <a:miter lim="800000"/>
              <a:headEnd/>
              <a:tailEnd/>
            </a:ln>
            <a:effectLst>
              <a:outerShdw dist="12700" dir="5400000" sx="99899" sy="99899" algn="ctr" rotWithShape="0">
                <a:schemeClr val="accent1"/>
              </a:outerShdw>
            </a:effectLst>
            <a:extLst>
              <a:ext uri="{91240B29-F687-4F45-9708-019B960494DF}">
                <a14:hiddenLine xmlns:a14="http://schemas.microsoft.com/office/drawing/2010/main" w="9525" algn="ctr">
                  <a:solidFill>
                    <a:schemeClr val="tx1"/>
                  </a:solidFill>
                  <a:miter lim="800000"/>
                  <a:headEnd/>
                  <a:tailEnd/>
                </a14:hiddenLine>
              </a:ext>
            </a:extLst>
          </p:spPr>
          <p:txBody>
            <a:bodyPr vert="horz" wrap="square" lIns="0" tIns="27432" rIns="0" bIns="25400" numCol="1" anchor="b" anchorCtr="0" compatLnSpc="1">
              <a:prstTxWarp prst="textNoShape">
                <a:avLst/>
              </a:prstTxWarp>
              <a:spAutoFit/>
            </a:bodyPr>
            <a:lstStyle>
              <a:lvl1pPr algn="l" defTabSz="728663">
                <a:buClr>
                  <a:schemeClr val="tx1"/>
                </a:buClr>
                <a:buSzPct val="120000"/>
                <a:buFont typeface="Wingdings" pitchFamily="2" charset="2"/>
                <a:defRPr b="1">
                  <a:solidFill>
                    <a:schemeClr val="accent2"/>
                  </a:solidFill>
                  <a:latin typeface="Arial"/>
                  <a:ea typeface="ＭＳ Ｐゴシック" pitchFamily="34" charset="-128"/>
                </a:defRPr>
              </a:lvl1pPr>
              <a:lvl2pPr marL="1588" algn="l" defTabSz="728663">
                <a:spcBef>
                  <a:spcPct val="36000"/>
                </a:spcBef>
                <a:buClr>
                  <a:schemeClr val="tx1"/>
                </a:buClr>
                <a:buSzPct val="120000"/>
                <a:defRPr sz="1400">
                  <a:latin typeface="Arial"/>
                </a:defRPr>
              </a:lvl2pPr>
              <a:lvl3pPr marL="228600" indent="-225425" algn="l" defTabSz="728663">
                <a:buClr>
                  <a:schemeClr val="tx2"/>
                </a:buClr>
                <a:buSzPct val="80000"/>
                <a:buFont typeface="Wingdings" pitchFamily="2" charset="2"/>
                <a:buChar char="n"/>
                <a:defRPr sz="1400">
                  <a:latin typeface="Arial"/>
                </a:defRPr>
              </a:lvl3pPr>
              <a:lvl4pPr marL="466725" indent="-236538" algn="l" defTabSz="728663">
                <a:buClr>
                  <a:schemeClr val="tx1"/>
                </a:buClr>
                <a:buFont typeface="Credit Suisse Type Roman" pitchFamily="34" charset="0"/>
                <a:buChar char="−"/>
                <a:defRPr sz="1400">
                  <a:latin typeface="Arial"/>
                </a:defRPr>
              </a:lvl4pPr>
              <a:lvl5pPr marL="706438" indent="-238125" algn="l" defTabSz="728663">
                <a:buClr>
                  <a:schemeClr val="tx1"/>
                </a:buClr>
                <a:buFont typeface="Credit Suisse Type Roman" pitchFamily="34" charset="0"/>
                <a:buChar char="−"/>
                <a:defRPr sz="1400">
                  <a:latin typeface="Arial"/>
                </a:defRPr>
              </a:lvl5pPr>
              <a:lvl6pPr marL="1163638" indent="-238125" defTabSz="728663" fontAlgn="base">
                <a:lnSpc>
                  <a:spcPct val="95000"/>
                </a:lnSpc>
                <a:spcBef>
                  <a:spcPct val="0"/>
                </a:spcBef>
                <a:spcAft>
                  <a:spcPct val="0"/>
                </a:spcAft>
                <a:buClr>
                  <a:schemeClr val="tx1"/>
                </a:buClr>
                <a:buFont typeface="Credit Suisse Type Roman" pitchFamily="34" charset="0"/>
                <a:buChar char="−"/>
                <a:defRPr sz="1400">
                  <a:latin typeface="+mn-lt"/>
                </a:defRPr>
              </a:lvl6pPr>
              <a:lvl7pPr marL="1620838" indent="-238125" defTabSz="728663" fontAlgn="base">
                <a:lnSpc>
                  <a:spcPct val="95000"/>
                </a:lnSpc>
                <a:spcBef>
                  <a:spcPct val="0"/>
                </a:spcBef>
                <a:spcAft>
                  <a:spcPct val="0"/>
                </a:spcAft>
                <a:buClr>
                  <a:schemeClr val="tx1"/>
                </a:buClr>
                <a:buFont typeface="Credit Suisse Type Roman" pitchFamily="34" charset="0"/>
                <a:buChar char="−"/>
                <a:defRPr sz="1400">
                  <a:latin typeface="+mn-lt"/>
                </a:defRPr>
              </a:lvl7pPr>
              <a:lvl8pPr marL="2078038" indent="-238125" defTabSz="728663" fontAlgn="base">
                <a:lnSpc>
                  <a:spcPct val="95000"/>
                </a:lnSpc>
                <a:spcBef>
                  <a:spcPct val="0"/>
                </a:spcBef>
                <a:spcAft>
                  <a:spcPct val="0"/>
                </a:spcAft>
                <a:buClr>
                  <a:schemeClr val="tx1"/>
                </a:buClr>
                <a:buFont typeface="Credit Suisse Type Roman" pitchFamily="34" charset="0"/>
                <a:buChar char="−"/>
                <a:defRPr sz="1400">
                  <a:latin typeface="+mn-lt"/>
                </a:defRPr>
              </a:lvl8pPr>
              <a:lvl9pPr marL="2535238" indent="-238125" defTabSz="728663" fontAlgn="base">
                <a:lnSpc>
                  <a:spcPct val="95000"/>
                </a:lnSpc>
                <a:spcBef>
                  <a:spcPct val="0"/>
                </a:spcBef>
                <a:spcAft>
                  <a:spcPct val="0"/>
                </a:spcAft>
                <a:buClr>
                  <a:schemeClr val="tx1"/>
                </a:buClr>
                <a:buFont typeface="Credit Suisse Type Roman" pitchFamily="34" charset="0"/>
                <a:buChar char="−"/>
                <a:defRPr sz="1400">
                  <a:latin typeface="+mn-lt"/>
                </a:defRPr>
              </a:lvl9pPr>
            </a:lstStyle>
            <a:p>
              <a:pPr algn="ctr" rtl="0"/>
              <a:r>
                <a:rPr lang="da-DK" sz="600" dirty="0">
                  <a:solidFill>
                    <a:schemeClr val="accent1"/>
                  </a:solidFill>
                  <a:latin typeface="+mj-lt"/>
                </a:rPr>
                <a:t>Font color - 0 87 118</a:t>
              </a:r>
            </a:p>
          </p:txBody>
        </p:sp>
        <p:sp>
          <p:nvSpPr>
            <p:cNvPr id="51" name="Rectangle 193"/>
            <p:cNvSpPr>
              <a:spLocks noChangeArrowheads="1"/>
            </p:cNvSpPr>
            <p:nvPr/>
          </p:nvSpPr>
          <p:spPr bwMode="auto">
            <a:xfrm>
              <a:off x="-1721723" y="1108297"/>
              <a:ext cx="1342550" cy="216391"/>
            </a:xfrm>
            <a:prstGeom prst="rect">
              <a:avLst/>
            </a:prstGeom>
            <a:solidFill>
              <a:schemeClr val="accent1"/>
            </a:solidFill>
            <a:ln w="9525">
              <a:solidFill>
                <a:schemeClr val="bg1"/>
              </a:solidFill>
              <a:miter lim="800000"/>
              <a:headEnd/>
              <a:tailEnd/>
            </a:ln>
          </p:spPr>
          <p:txBody>
            <a:bodyPr wrap="none" lIns="46800" tIns="64800" rIns="46800" bIns="64800" anchor="ctr"/>
            <a:lstStyle/>
            <a:p>
              <a:pPr defTabSz="546333" rtl="0">
                <a:lnSpc>
                  <a:spcPct val="95000"/>
                </a:lnSpc>
                <a:buClr>
                  <a:schemeClr val="bg1"/>
                </a:buClr>
                <a:tabLst>
                  <a:tab pos="3213723" algn="l"/>
                </a:tabLst>
              </a:pPr>
              <a:r>
                <a:rPr lang="da-DK" altLang="zh-CN" sz="600" b="1" dirty="0">
                  <a:solidFill>
                    <a:schemeClr val="bg1"/>
                  </a:solidFill>
                  <a:latin typeface="+mj-lt"/>
                  <a:ea typeface="PMingLiU" pitchFamily="18" charset="-120"/>
                  <a:cs typeface="Arial" panose="020B0604020202020204" pitchFamily="34" charset="0"/>
                </a:rPr>
                <a:t>A1: 0 87 118</a:t>
              </a:r>
            </a:p>
          </p:txBody>
        </p:sp>
        <p:sp>
          <p:nvSpPr>
            <p:cNvPr id="55"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userDrawn="1"/>
          </p:nvSpPr>
          <p:spPr bwMode="gray">
            <a:xfrm>
              <a:off x="-1723871" y="5471856"/>
              <a:ext cx="1342550" cy="213889"/>
            </a:xfrm>
            <a:prstGeom prst="rect">
              <a:avLst/>
            </a:prstGeom>
            <a:solidFill>
              <a:srgbClr val="81B365"/>
            </a:solidFill>
            <a:ln w="9525">
              <a:solidFill>
                <a:schemeClr val="bg1"/>
              </a:solidFill>
              <a:miter lim="800000"/>
              <a:headEnd/>
              <a:tailEnd/>
            </a:ln>
          </p:spPr>
          <p:txBody>
            <a:bodyPr wrap="none" lIns="46800" tIns="64800" rIns="46800" bIns="64800" anchor="ctr"/>
            <a:lstStyle/>
            <a:p>
              <a:pPr defTabSz="546333" rtl="0">
                <a:tabLst>
                  <a:tab pos="3213723" algn="l"/>
                </a:tabLst>
              </a:pPr>
              <a:r>
                <a:rPr lang="da-DK" altLang="zh-CN" sz="600" b="1" dirty="0">
                  <a:solidFill>
                    <a:schemeClr val="bg1"/>
                  </a:solidFill>
                  <a:latin typeface="+mj-lt"/>
                  <a:ea typeface="PMingLiU" pitchFamily="18" charset="-120"/>
                  <a:cs typeface="Arial" panose="020B0604020202020204" pitchFamily="34" charset="0"/>
                </a:rPr>
                <a:t>A3:  129 179 101</a:t>
              </a:r>
            </a:p>
          </p:txBody>
        </p:sp>
      </p:grpSp>
      <p:sp>
        <p:nvSpPr>
          <p:cNvPr id="27" name="Slide Number Placeholder 5"/>
          <p:cNvSpPr txBox="1">
            <a:spLocks/>
          </p:cNvSpPr>
          <p:nvPr/>
        </p:nvSpPr>
        <p:spPr>
          <a:xfrm>
            <a:off x="8040232" y="6496845"/>
            <a:ext cx="766934" cy="176395"/>
          </a:xfrm>
          <a:prstGeom prst="rect">
            <a:avLst/>
          </a:prstGeom>
        </p:spPr>
        <p:txBody>
          <a:bodyPr lIns="81638" tIns="40819" rIns="81638" bIns="40819" anchor="ctr"/>
          <a:lstStyle>
            <a:defPPr>
              <a:defRPr lang="en-US"/>
            </a:defPPr>
            <a:lvl1pPr algn="ctr" rtl="0" fontAlgn="base">
              <a:lnSpc>
                <a:spcPct val="95000"/>
              </a:lnSpc>
              <a:spcBef>
                <a:spcPct val="0"/>
              </a:spcBef>
              <a:spcAft>
                <a:spcPct val="0"/>
              </a:spcAft>
              <a:buClr>
                <a:schemeClr val="bg1"/>
              </a:buClr>
              <a:defRPr sz="1200" b="0" kern="1200">
                <a:solidFill>
                  <a:schemeClr val="accent6"/>
                </a:solidFill>
                <a:latin typeface="+mn-lt"/>
                <a:ea typeface="+mn-ea"/>
                <a:cs typeface="+mn-cs"/>
              </a:defRPr>
            </a:lvl1pPr>
            <a:lvl2pPr marL="544388" algn="ctr" rtl="0" fontAlgn="base">
              <a:lnSpc>
                <a:spcPct val="95000"/>
              </a:lnSpc>
              <a:spcBef>
                <a:spcPct val="0"/>
              </a:spcBef>
              <a:spcAft>
                <a:spcPct val="0"/>
              </a:spcAft>
              <a:buClr>
                <a:schemeClr val="bg1"/>
              </a:buClr>
              <a:defRPr sz="1400" kern="1200">
                <a:solidFill>
                  <a:schemeClr val="tx1"/>
                </a:solidFill>
                <a:latin typeface="Credit Suisse Type Roman" pitchFamily="34" charset="0"/>
                <a:ea typeface="+mn-ea"/>
                <a:cs typeface="+mn-cs"/>
              </a:defRPr>
            </a:lvl2pPr>
            <a:lvl3pPr marL="1088776" algn="ctr" rtl="0" fontAlgn="base">
              <a:lnSpc>
                <a:spcPct val="95000"/>
              </a:lnSpc>
              <a:spcBef>
                <a:spcPct val="0"/>
              </a:spcBef>
              <a:spcAft>
                <a:spcPct val="0"/>
              </a:spcAft>
              <a:buClr>
                <a:schemeClr val="bg1"/>
              </a:buClr>
              <a:defRPr sz="1400" kern="1200">
                <a:solidFill>
                  <a:schemeClr val="tx1"/>
                </a:solidFill>
                <a:latin typeface="Credit Suisse Type Roman" pitchFamily="34" charset="0"/>
                <a:ea typeface="+mn-ea"/>
                <a:cs typeface="+mn-cs"/>
              </a:defRPr>
            </a:lvl3pPr>
            <a:lvl4pPr marL="1633164" algn="ctr" rtl="0" fontAlgn="base">
              <a:lnSpc>
                <a:spcPct val="95000"/>
              </a:lnSpc>
              <a:spcBef>
                <a:spcPct val="0"/>
              </a:spcBef>
              <a:spcAft>
                <a:spcPct val="0"/>
              </a:spcAft>
              <a:buClr>
                <a:schemeClr val="bg1"/>
              </a:buClr>
              <a:defRPr sz="1400" kern="1200">
                <a:solidFill>
                  <a:schemeClr val="tx1"/>
                </a:solidFill>
                <a:latin typeface="Credit Suisse Type Roman" pitchFamily="34" charset="0"/>
                <a:ea typeface="+mn-ea"/>
                <a:cs typeface="+mn-cs"/>
              </a:defRPr>
            </a:lvl4pPr>
            <a:lvl5pPr marL="2177552" algn="ctr" rtl="0" fontAlgn="base">
              <a:lnSpc>
                <a:spcPct val="95000"/>
              </a:lnSpc>
              <a:spcBef>
                <a:spcPct val="0"/>
              </a:spcBef>
              <a:spcAft>
                <a:spcPct val="0"/>
              </a:spcAft>
              <a:buClr>
                <a:schemeClr val="bg1"/>
              </a:buClr>
              <a:defRPr sz="1400" kern="1200">
                <a:solidFill>
                  <a:schemeClr val="tx1"/>
                </a:solidFill>
                <a:latin typeface="Credit Suisse Type Roman" pitchFamily="34" charset="0"/>
                <a:ea typeface="+mn-ea"/>
                <a:cs typeface="+mn-cs"/>
              </a:defRPr>
            </a:lvl5pPr>
            <a:lvl6pPr marL="2721940" algn="l" defTabSz="1088776" rtl="0" eaLnBrk="1" latinLnBrk="0" hangingPunct="1">
              <a:defRPr sz="1400" kern="1200">
                <a:solidFill>
                  <a:schemeClr val="tx1"/>
                </a:solidFill>
                <a:latin typeface="Credit Suisse Type Roman" pitchFamily="34" charset="0"/>
                <a:ea typeface="+mn-ea"/>
                <a:cs typeface="+mn-cs"/>
              </a:defRPr>
            </a:lvl6pPr>
            <a:lvl7pPr marL="3266328" algn="l" defTabSz="1088776" rtl="0" eaLnBrk="1" latinLnBrk="0" hangingPunct="1">
              <a:defRPr sz="1400" kern="1200">
                <a:solidFill>
                  <a:schemeClr val="tx1"/>
                </a:solidFill>
                <a:latin typeface="Credit Suisse Type Roman" pitchFamily="34" charset="0"/>
                <a:ea typeface="+mn-ea"/>
                <a:cs typeface="+mn-cs"/>
              </a:defRPr>
            </a:lvl7pPr>
            <a:lvl8pPr marL="3810716" algn="l" defTabSz="1088776" rtl="0" eaLnBrk="1" latinLnBrk="0" hangingPunct="1">
              <a:defRPr sz="1400" kern="1200">
                <a:solidFill>
                  <a:schemeClr val="tx1"/>
                </a:solidFill>
                <a:latin typeface="Credit Suisse Type Roman" pitchFamily="34" charset="0"/>
                <a:ea typeface="+mn-ea"/>
                <a:cs typeface="+mn-cs"/>
              </a:defRPr>
            </a:lvl8pPr>
            <a:lvl9pPr marL="4355104" algn="l" defTabSz="1088776" rtl="0" eaLnBrk="1" latinLnBrk="0" hangingPunct="1">
              <a:defRPr sz="1400" kern="1200">
                <a:solidFill>
                  <a:schemeClr val="tx1"/>
                </a:solidFill>
                <a:latin typeface="Credit Suisse Type Roman" pitchFamily="34" charset="0"/>
                <a:ea typeface="+mn-ea"/>
                <a:cs typeface="+mn-cs"/>
              </a:defRPr>
            </a:lvl9pPr>
          </a:lstStyle>
          <a:p>
            <a:pPr rtl="0"/>
            <a:r>
              <a:rPr lang="da-DK" altLang="ja-JP" sz="825" dirty="0" err="1">
                <a:latin typeface="+mn-lt"/>
              </a:rPr>
              <a:t>Confidential</a:t>
            </a:r>
            <a:r>
              <a:rPr lang="da-DK" altLang="ja-JP" sz="825" baseline="0" dirty="0">
                <a:latin typeface="+mn-lt"/>
              </a:rPr>
              <a:t> |</a:t>
            </a:r>
            <a:endParaRPr lang="da-DK" altLang="ja-JP" sz="825" dirty="0">
              <a:latin typeface="+mn-lt"/>
            </a:endParaRPr>
          </a:p>
        </p:txBody>
      </p:sp>
    </p:spTree>
    <p:extLst>
      <p:ext uri="{BB962C8B-B14F-4D97-AF65-F5344CB8AC3E}">
        <p14:creationId xmlns:p14="http://schemas.microsoft.com/office/powerpoint/2010/main" val="2467808029"/>
      </p:ext>
    </p:extLst>
  </p:cSld>
  <p:clrMap bg1="lt1" tx1="dk1" bg2="lt2" tx2="dk2" accent1="accent1" accent2="accent2" accent3="accent3" accent4="accent4" accent5="accent5" accent6="accent6" hlink="hlink" folHlink="folHlink"/>
  <p:sldLayoutIdLst>
    <p:sldLayoutId id="2147493485" r:id="rId1"/>
    <p:sldLayoutId id="2147493486" r:id="rId2"/>
    <p:sldLayoutId id="2147493487" r:id="rId3"/>
    <p:sldLayoutId id="2147493488" r:id="rId4"/>
    <p:sldLayoutId id="2147493489" r:id="rId5"/>
    <p:sldLayoutId id="2147493490" r:id="rId6"/>
    <p:sldLayoutId id="2147493491" r:id="rId7"/>
    <p:sldLayoutId id="2147493492" r:id="rId8"/>
    <p:sldLayoutId id="2147493493" r:id="rId9"/>
    <p:sldLayoutId id="2147493494" r:id="rId10"/>
    <p:sldLayoutId id="2147493495" r:id="rId11"/>
    <p:sldLayoutId id="2147493496" r:id="rId12"/>
  </p:sldLayoutIdLst>
  <p:hf hdr="0" ftr="0" dt="0"/>
  <p:txStyles>
    <p:titleStyle>
      <a:lvl1pPr algn="l" defTabSz="650519" rtl="0" eaLnBrk="1" fontAlgn="base" hangingPunct="1">
        <a:lnSpc>
          <a:spcPct val="95000"/>
        </a:lnSpc>
        <a:spcBef>
          <a:spcPct val="0"/>
        </a:spcBef>
        <a:spcAft>
          <a:spcPct val="0"/>
        </a:spcAft>
        <a:defRPr sz="1799" b="1" cap="none" baseline="0">
          <a:solidFill>
            <a:schemeClr val="accent1"/>
          </a:solidFill>
          <a:latin typeface="+mj-lt"/>
          <a:ea typeface="+mj-ea"/>
          <a:cs typeface="+mj-cs"/>
        </a:defRPr>
      </a:lvl1pPr>
      <a:lvl2pPr algn="l" defTabSz="650519" rtl="0" eaLnBrk="1" fontAlgn="base" hangingPunct="1">
        <a:lnSpc>
          <a:spcPct val="95000"/>
        </a:lnSpc>
        <a:spcBef>
          <a:spcPct val="0"/>
        </a:spcBef>
        <a:spcAft>
          <a:spcPct val="0"/>
        </a:spcAft>
        <a:defRPr sz="2174" b="1">
          <a:solidFill>
            <a:schemeClr val="tx1"/>
          </a:solidFill>
          <a:latin typeface="Credit Suisse Type Roman" pitchFamily="34" charset="0"/>
        </a:defRPr>
      </a:lvl2pPr>
      <a:lvl3pPr algn="l" defTabSz="650519" rtl="0" eaLnBrk="1" fontAlgn="base" hangingPunct="1">
        <a:lnSpc>
          <a:spcPct val="95000"/>
        </a:lnSpc>
        <a:spcBef>
          <a:spcPct val="0"/>
        </a:spcBef>
        <a:spcAft>
          <a:spcPct val="0"/>
        </a:spcAft>
        <a:defRPr sz="2174" b="1">
          <a:solidFill>
            <a:schemeClr val="tx1"/>
          </a:solidFill>
          <a:latin typeface="Credit Suisse Type Roman" pitchFamily="34" charset="0"/>
        </a:defRPr>
      </a:lvl3pPr>
      <a:lvl4pPr algn="l" defTabSz="650519" rtl="0" eaLnBrk="1" fontAlgn="base" hangingPunct="1">
        <a:lnSpc>
          <a:spcPct val="95000"/>
        </a:lnSpc>
        <a:spcBef>
          <a:spcPct val="0"/>
        </a:spcBef>
        <a:spcAft>
          <a:spcPct val="0"/>
        </a:spcAft>
        <a:defRPr sz="2174" b="1">
          <a:solidFill>
            <a:schemeClr val="tx1"/>
          </a:solidFill>
          <a:latin typeface="Credit Suisse Type Roman" pitchFamily="34" charset="0"/>
        </a:defRPr>
      </a:lvl4pPr>
      <a:lvl5pPr algn="l" defTabSz="650519" rtl="0" eaLnBrk="1" fontAlgn="base" hangingPunct="1">
        <a:lnSpc>
          <a:spcPct val="95000"/>
        </a:lnSpc>
        <a:spcBef>
          <a:spcPct val="0"/>
        </a:spcBef>
        <a:spcAft>
          <a:spcPct val="0"/>
        </a:spcAft>
        <a:defRPr sz="2174" b="1">
          <a:solidFill>
            <a:schemeClr val="tx1"/>
          </a:solidFill>
          <a:latin typeface="Credit Suisse Type Roman" pitchFamily="34" charset="0"/>
        </a:defRPr>
      </a:lvl5pPr>
      <a:lvl6pPr marL="408169" algn="l" defTabSz="650519" rtl="0" eaLnBrk="1" fontAlgn="base" hangingPunct="1">
        <a:lnSpc>
          <a:spcPct val="95000"/>
        </a:lnSpc>
        <a:spcBef>
          <a:spcPct val="0"/>
        </a:spcBef>
        <a:spcAft>
          <a:spcPct val="0"/>
        </a:spcAft>
        <a:defRPr sz="2174" b="1">
          <a:solidFill>
            <a:schemeClr val="tx1"/>
          </a:solidFill>
          <a:latin typeface="Credit Suisse Type Roman" pitchFamily="34" charset="0"/>
        </a:defRPr>
      </a:lvl6pPr>
      <a:lvl7pPr marL="816337" algn="l" defTabSz="650519" rtl="0" eaLnBrk="1" fontAlgn="base" hangingPunct="1">
        <a:lnSpc>
          <a:spcPct val="95000"/>
        </a:lnSpc>
        <a:spcBef>
          <a:spcPct val="0"/>
        </a:spcBef>
        <a:spcAft>
          <a:spcPct val="0"/>
        </a:spcAft>
        <a:defRPr sz="2174" b="1">
          <a:solidFill>
            <a:schemeClr val="tx1"/>
          </a:solidFill>
          <a:latin typeface="Credit Suisse Type Roman" pitchFamily="34" charset="0"/>
        </a:defRPr>
      </a:lvl7pPr>
      <a:lvl8pPr marL="1224506" algn="l" defTabSz="650519" rtl="0" eaLnBrk="1" fontAlgn="base" hangingPunct="1">
        <a:lnSpc>
          <a:spcPct val="95000"/>
        </a:lnSpc>
        <a:spcBef>
          <a:spcPct val="0"/>
        </a:spcBef>
        <a:spcAft>
          <a:spcPct val="0"/>
        </a:spcAft>
        <a:defRPr sz="2174" b="1">
          <a:solidFill>
            <a:schemeClr val="tx1"/>
          </a:solidFill>
          <a:latin typeface="Credit Suisse Type Roman" pitchFamily="34" charset="0"/>
        </a:defRPr>
      </a:lvl8pPr>
      <a:lvl9pPr marL="1632674" algn="l" defTabSz="650519" rtl="0" eaLnBrk="1" fontAlgn="base" hangingPunct="1">
        <a:lnSpc>
          <a:spcPct val="95000"/>
        </a:lnSpc>
        <a:spcBef>
          <a:spcPct val="0"/>
        </a:spcBef>
        <a:spcAft>
          <a:spcPct val="0"/>
        </a:spcAft>
        <a:defRPr sz="2174" b="1">
          <a:solidFill>
            <a:schemeClr val="tx1"/>
          </a:solidFill>
          <a:latin typeface="Credit Suisse Type Roman" pitchFamily="34" charset="0"/>
        </a:defRPr>
      </a:lvl9pPr>
    </p:titleStyle>
    <p:bodyStyle>
      <a:lvl1pPr algn="l" defTabSz="650519" rtl="0" eaLnBrk="1" fontAlgn="base" hangingPunct="1">
        <a:lnSpc>
          <a:spcPct val="95000"/>
        </a:lnSpc>
        <a:spcBef>
          <a:spcPct val="95000"/>
        </a:spcBef>
        <a:spcAft>
          <a:spcPct val="0"/>
        </a:spcAft>
        <a:buClr>
          <a:schemeClr val="tx1"/>
        </a:buClr>
        <a:buSzPct val="120000"/>
        <a:buFont typeface="Wingdings" pitchFamily="2" charset="2"/>
        <a:defRPr sz="1050" b="1">
          <a:solidFill>
            <a:schemeClr val="tx1"/>
          </a:solidFill>
          <a:latin typeface="+mn-lt"/>
          <a:ea typeface="+mn-ea"/>
          <a:cs typeface="+mn-cs"/>
        </a:defRPr>
      </a:lvl1pPr>
      <a:lvl2pPr marL="1418" algn="l" defTabSz="650519" rtl="0" eaLnBrk="1" fontAlgn="base" hangingPunct="1">
        <a:lnSpc>
          <a:spcPct val="95000"/>
        </a:lnSpc>
        <a:spcBef>
          <a:spcPct val="36000"/>
        </a:spcBef>
        <a:spcAft>
          <a:spcPct val="0"/>
        </a:spcAft>
        <a:buClr>
          <a:schemeClr val="tx1"/>
        </a:buClr>
        <a:buSzPct val="120000"/>
        <a:defRPr sz="1050">
          <a:solidFill>
            <a:schemeClr val="tx1"/>
          </a:solidFill>
          <a:latin typeface="+mn-lt"/>
        </a:defRPr>
      </a:lvl2pPr>
      <a:lvl3pPr marL="204084" indent="-201250" algn="l" defTabSz="650519" rtl="0" eaLnBrk="1" fontAlgn="base" hangingPunct="1">
        <a:lnSpc>
          <a:spcPct val="95000"/>
        </a:lnSpc>
        <a:spcBef>
          <a:spcPct val="0"/>
        </a:spcBef>
        <a:spcAft>
          <a:spcPct val="0"/>
        </a:spcAft>
        <a:buClr>
          <a:schemeClr val="accent1"/>
        </a:buClr>
        <a:buSzPct val="80000"/>
        <a:buFont typeface="Wingdings" panose="05000000000000000000" pitchFamily="2" charset="2"/>
        <a:buChar char=""/>
        <a:defRPr sz="1050">
          <a:solidFill>
            <a:schemeClr val="tx1"/>
          </a:solidFill>
          <a:latin typeface="+mn-lt"/>
        </a:defRPr>
      </a:lvl3pPr>
      <a:lvl4pPr marL="416672" indent="-211172" algn="l" defTabSz="650519" rtl="0" eaLnBrk="1" fontAlgn="base" hangingPunct="1">
        <a:lnSpc>
          <a:spcPct val="95000"/>
        </a:lnSpc>
        <a:spcBef>
          <a:spcPct val="0"/>
        </a:spcBef>
        <a:spcAft>
          <a:spcPct val="0"/>
        </a:spcAft>
        <a:buClr>
          <a:schemeClr val="accent2"/>
        </a:buClr>
        <a:buSzPct val="50000"/>
        <a:buFont typeface="Wingdings" panose="05000000000000000000" pitchFamily="2" charset="2"/>
        <a:buChar char=""/>
        <a:defRPr sz="1050">
          <a:solidFill>
            <a:schemeClr val="tx1"/>
          </a:solidFill>
          <a:latin typeface="+mn-lt"/>
        </a:defRPr>
      </a:lvl4pPr>
      <a:lvl5pPr marL="630678" indent="-212588" algn="l" defTabSz="650519" rtl="0" eaLnBrk="1" fontAlgn="base" hangingPunct="1">
        <a:lnSpc>
          <a:spcPct val="95000"/>
        </a:lnSpc>
        <a:spcBef>
          <a:spcPct val="0"/>
        </a:spcBef>
        <a:spcAft>
          <a:spcPct val="0"/>
        </a:spcAft>
        <a:buClr>
          <a:schemeClr val="tx1"/>
        </a:buClr>
        <a:buFont typeface="Credit Suisse Type Roman" pitchFamily="34" charset="0"/>
        <a:buChar char="−"/>
        <a:defRPr sz="1050">
          <a:solidFill>
            <a:schemeClr val="tx1"/>
          </a:solidFill>
          <a:latin typeface="+mn-lt"/>
        </a:defRPr>
      </a:lvl5pPr>
      <a:lvl6pPr marL="1038846" indent="-212588" algn="l" defTabSz="650519" rtl="0" eaLnBrk="1" fontAlgn="base" hangingPunct="1">
        <a:lnSpc>
          <a:spcPct val="95000"/>
        </a:lnSpc>
        <a:spcBef>
          <a:spcPct val="0"/>
        </a:spcBef>
        <a:spcAft>
          <a:spcPct val="0"/>
        </a:spcAft>
        <a:buClr>
          <a:schemeClr val="tx1"/>
        </a:buClr>
        <a:buFont typeface="Credit Suisse Type Roman" pitchFamily="34" charset="0"/>
        <a:buChar char="−"/>
        <a:defRPr sz="1274">
          <a:solidFill>
            <a:schemeClr val="tx1"/>
          </a:solidFill>
          <a:latin typeface="+mn-lt"/>
        </a:defRPr>
      </a:lvl6pPr>
      <a:lvl7pPr marL="1447015" indent="-212588" algn="l" defTabSz="650519" rtl="0" eaLnBrk="1" fontAlgn="base" hangingPunct="1">
        <a:lnSpc>
          <a:spcPct val="95000"/>
        </a:lnSpc>
        <a:spcBef>
          <a:spcPct val="0"/>
        </a:spcBef>
        <a:spcAft>
          <a:spcPct val="0"/>
        </a:spcAft>
        <a:buClr>
          <a:schemeClr val="tx1"/>
        </a:buClr>
        <a:buFont typeface="Credit Suisse Type Roman" pitchFamily="34" charset="0"/>
        <a:buChar char="−"/>
        <a:defRPr sz="1274">
          <a:solidFill>
            <a:schemeClr val="tx1"/>
          </a:solidFill>
          <a:latin typeface="+mn-lt"/>
        </a:defRPr>
      </a:lvl7pPr>
      <a:lvl8pPr marL="1855184" indent="-212588" algn="l" defTabSz="650519" rtl="0" eaLnBrk="1" fontAlgn="base" hangingPunct="1">
        <a:lnSpc>
          <a:spcPct val="95000"/>
        </a:lnSpc>
        <a:spcBef>
          <a:spcPct val="0"/>
        </a:spcBef>
        <a:spcAft>
          <a:spcPct val="0"/>
        </a:spcAft>
        <a:buClr>
          <a:schemeClr val="tx1"/>
        </a:buClr>
        <a:buFont typeface="Credit Suisse Type Roman" pitchFamily="34" charset="0"/>
        <a:buChar char="−"/>
        <a:defRPr sz="1274">
          <a:solidFill>
            <a:schemeClr val="tx1"/>
          </a:solidFill>
          <a:latin typeface="+mn-lt"/>
        </a:defRPr>
      </a:lvl8pPr>
      <a:lvl9pPr marL="2263352" indent="-212588" algn="l" defTabSz="650519" rtl="0" eaLnBrk="1" fontAlgn="base" hangingPunct="1">
        <a:lnSpc>
          <a:spcPct val="95000"/>
        </a:lnSpc>
        <a:spcBef>
          <a:spcPct val="0"/>
        </a:spcBef>
        <a:spcAft>
          <a:spcPct val="0"/>
        </a:spcAft>
        <a:buClr>
          <a:schemeClr val="tx1"/>
        </a:buClr>
        <a:buFont typeface="Credit Suisse Type Roman" pitchFamily="34" charset="0"/>
        <a:buChar char="−"/>
        <a:defRPr sz="1274">
          <a:solidFill>
            <a:schemeClr val="tx1"/>
          </a:solidFill>
          <a:latin typeface="+mn-lt"/>
        </a:defRPr>
      </a:lvl9pPr>
    </p:bodyStyle>
    <p:otherStyle>
      <a:defPPr>
        <a:defRPr lang="en-US"/>
      </a:defPPr>
      <a:lvl1pPr marL="0" algn="l" defTabSz="816337" rtl="0" eaLnBrk="1" latinLnBrk="0" hangingPunct="1">
        <a:defRPr sz="1574" kern="1200">
          <a:solidFill>
            <a:schemeClr val="tx1"/>
          </a:solidFill>
          <a:latin typeface="+mn-lt"/>
          <a:ea typeface="+mn-ea"/>
          <a:cs typeface="+mn-cs"/>
        </a:defRPr>
      </a:lvl1pPr>
      <a:lvl2pPr marL="408169" algn="l" defTabSz="816337" rtl="0" eaLnBrk="1" latinLnBrk="0" hangingPunct="1">
        <a:defRPr sz="1574" kern="1200">
          <a:solidFill>
            <a:schemeClr val="tx1"/>
          </a:solidFill>
          <a:latin typeface="+mn-lt"/>
          <a:ea typeface="+mn-ea"/>
          <a:cs typeface="+mn-cs"/>
        </a:defRPr>
      </a:lvl2pPr>
      <a:lvl3pPr marL="816337" algn="l" defTabSz="816337" rtl="0" eaLnBrk="1" latinLnBrk="0" hangingPunct="1">
        <a:defRPr sz="1574" kern="1200">
          <a:solidFill>
            <a:schemeClr val="tx1"/>
          </a:solidFill>
          <a:latin typeface="+mn-lt"/>
          <a:ea typeface="+mn-ea"/>
          <a:cs typeface="+mn-cs"/>
        </a:defRPr>
      </a:lvl3pPr>
      <a:lvl4pPr marL="1224506" algn="l" defTabSz="816337" rtl="0" eaLnBrk="1" latinLnBrk="0" hangingPunct="1">
        <a:defRPr sz="1574" kern="1200">
          <a:solidFill>
            <a:schemeClr val="tx1"/>
          </a:solidFill>
          <a:latin typeface="+mn-lt"/>
          <a:ea typeface="+mn-ea"/>
          <a:cs typeface="+mn-cs"/>
        </a:defRPr>
      </a:lvl4pPr>
      <a:lvl5pPr marL="1632674" algn="l" defTabSz="816337" rtl="0" eaLnBrk="1" latinLnBrk="0" hangingPunct="1">
        <a:defRPr sz="1574" kern="1200">
          <a:solidFill>
            <a:schemeClr val="tx1"/>
          </a:solidFill>
          <a:latin typeface="+mn-lt"/>
          <a:ea typeface="+mn-ea"/>
          <a:cs typeface="+mn-cs"/>
        </a:defRPr>
      </a:lvl5pPr>
      <a:lvl6pPr marL="2040842" algn="l" defTabSz="816337" rtl="0" eaLnBrk="1" latinLnBrk="0" hangingPunct="1">
        <a:defRPr sz="1574" kern="1200">
          <a:solidFill>
            <a:schemeClr val="tx1"/>
          </a:solidFill>
          <a:latin typeface="+mn-lt"/>
          <a:ea typeface="+mn-ea"/>
          <a:cs typeface="+mn-cs"/>
        </a:defRPr>
      </a:lvl6pPr>
      <a:lvl7pPr marL="2449011" algn="l" defTabSz="816337" rtl="0" eaLnBrk="1" latinLnBrk="0" hangingPunct="1">
        <a:defRPr sz="1574" kern="1200">
          <a:solidFill>
            <a:schemeClr val="tx1"/>
          </a:solidFill>
          <a:latin typeface="+mn-lt"/>
          <a:ea typeface="+mn-ea"/>
          <a:cs typeface="+mn-cs"/>
        </a:defRPr>
      </a:lvl7pPr>
      <a:lvl8pPr marL="2857180" algn="l" defTabSz="816337" rtl="0" eaLnBrk="1" latinLnBrk="0" hangingPunct="1">
        <a:defRPr sz="1574" kern="1200">
          <a:solidFill>
            <a:schemeClr val="tx1"/>
          </a:solidFill>
          <a:latin typeface="+mn-lt"/>
          <a:ea typeface="+mn-ea"/>
          <a:cs typeface="+mn-cs"/>
        </a:defRPr>
      </a:lvl8pPr>
      <a:lvl9pPr marL="3265348" algn="l" defTabSz="816337" rtl="0" eaLnBrk="1" latinLnBrk="0" hangingPunct="1">
        <a:defRPr sz="157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C04B3B4-5B34-4992-A0D4-B846F08C091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831ACD5-5CCB-4A71-BAC4-468D7E22D82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1E6D3C5-F71D-45CF-B9C9-D6FC0F899AB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B36D0-DBC1-443A-BAB3-732265D54D60}" type="datetimeFigureOut">
              <a:rPr lang="da-DK" smtClean="0"/>
              <a:t>15-06-2022</a:t>
            </a:fld>
            <a:endParaRPr lang="da-DK"/>
          </a:p>
        </p:txBody>
      </p:sp>
      <p:sp>
        <p:nvSpPr>
          <p:cNvPr id="5" name="Pladsholder til sidefod 4">
            <a:extLst>
              <a:ext uri="{FF2B5EF4-FFF2-40B4-BE49-F238E27FC236}">
                <a16:creationId xmlns:a16="http://schemas.microsoft.com/office/drawing/2014/main" id="{ADA58EE7-82DF-4EF9-AA47-57163E82795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3B54C4F2-04E1-4C04-A1FC-5DA56D2935A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4061F-619F-421C-9A7A-E866F2889C21}" type="slidenum">
              <a:rPr lang="da-DK" smtClean="0"/>
              <a:t>‹nr.›</a:t>
            </a:fld>
            <a:endParaRPr lang="da-DK"/>
          </a:p>
        </p:txBody>
      </p:sp>
    </p:spTree>
    <p:extLst>
      <p:ext uri="{BB962C8B-B14F-4D97-AF65-F5344CB8AC3E}">
        <p14:creationId xmlns:p14="http://schemas.microsoft.com/office/powerpoint/2010/main" val="3193722983"/>
      </p:ext>
    </p:extLst>
  </p:cSld>
  <p:clrMap bg1="lt1" tx1="dk1" bg2="lt2" tx2="dk2" accent1="accent1" accent2="accent2" accent3="accent3" accent4="accent4" accent5="accent5" accent6="accent6" hlink="hlink" folHlink="folHlink"/>
  <p:sldLayoutIdLst>
    <p:sldLayoutId id="2147493498" r:id="rId1"/>
    <p:sldLayoutId id="2147493499" r:id="rId2"/>
    <p:sldLayoutId id="2147493500" r:id="rId3"/>
    <p:sldLayoutId id="2147493501" r:id="rId4"/>
    <p:sldLayoutId id="2147493502" r:id="rId5"/>
    <p:sldLayoutId id="2147493503" r:id="rId6"/>
    <p:sldLayoutId id="2147493504" r:id="rId7"/>
    <p:sldLayoutId id="2147493505" r:id="rId8"/>
    <p:sldLayoutId id="2147493506" r:id="rId9"/>
    <p:sldLayoutId id="2147493507" r:id="rId10"/>
    <p:sldLayoutId id="2147493508" r:id="rId11"/>
    <p:sldLayoutId id="2147493509" r:id="rId12"/>
    <p:sldLayoutId id="21474935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emf"/><Relationship Id="rId5" Type="http://schemas.openxmlformats.org/officeDocument/2006/relationships/oleObject" Target="../embeddings/oleObject38.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6" Type="http://schemas.openxmlformats.org/officeDocument/2006/relationships/tags" Target="../tags/tag72.xml"/><Relationship Id="rId21" Type="http://schemas.openxmlformats.org/officeDocument/2006/relationships/tags" Target="../tags/tag67.xml"/><Relationship Id="rId42" Type="http://schemas.openxmlformats.org/officeDocument/2006/relationships/tags" Target="../tags/tag88.xml"/><Relationship Id="rId47" Type="http://schemas.openxmlformats.org/officeDocument/2006/relationships/tags" Target="../tags/tag93.xml"/><Relationship Id="rId63" Type="http://schemas.openxmlformats.org/officeDocument/2006/relationships/tags" Target="../tags/tag109.xml"/><Relationship Id="rId68" Type="http://schemas.openxmlformats.org/officeDocument/2006/relationships/tags" Target="../tags/tag114.xml"/><Relationship Id="rId84" Type="http://schemas.openxmlformats.org/officeDocument/2006/relationships/tags" Target="../tags/tag130.xml"/><Relationship Id="rId89" Type="http://schemas.openxmlformats.org/officeDocument/2006/relationships/tags" Target="../tags/tag135.xml"/><Relationship Id="rId112" Type="http://schemas.openxmlformats.org/officeDocument/2006/relationships/image" Target="../media/image21.png"/><Relationship Id="rId16" Type="http://schemas.openxmlformats.org/officeDocument/2006/relationships/tags" Target="../tags/tag62.xml"/><Relationship Id="rId107" Type="http://schemas.openxmlformats.org/officeDocument/2006/relationships/oleObject" Target="../embeddings/oleObject39.bin"/><Relationship Id="rId11" Type="http://schemas.openxmlformats.org/officeDocument/2006/relationships/tags" Target="../tags/tag57.xml"/><Relationship Id="rId32" Type="http://schemas.openxmlformats.org/officeDocument/2006/relationships/tags" Target="../tags/tag78.xml"/><Relationship Id="rId37" Type="http://schemas.openxmlformats.org/officeDocument/2006/relationships/tags" Target="../tags/tag83.xml"/><Relationship Id="rId53" Type="http://schemas.openxmlformats.org/officeDocument/2006/relationships/tags" Target="../tags/tag99.xml"/><Relationship Id="rId58" Type="http://schemas.openxmlformats.org/officeDocument/2006/relationships/tags" Target="../tags/tag104.xml"/><Relationship Id="rId74" Type="http://schemas.openxmlformats.org/officeDocument/2006/relationships/tags" Target="../tags/tag120.xml"/><Relationship Id="rId79" Type="http://schemas.openxmlformats.org/officeDocument/2006/relationships/tags" Target="../tags/tag125.xml"/><Relationship Id="rId102" Type="http://schemas.openxmlformats.org/officeDocument/2006/relationships/tags" Target="../tags/tag148.xml"/><Relationship Id="rId5" Type="http://schemas.openxmlformats.org/officeDocument/2006/relationships/tags" Target="../tags/tag51.xml"/><Relationship Id="rId90" Type="http://schemas.openxmlformats.org/officeDocument/2006/relationships/tags" Target="../tags/tag136.xml"/><Relationship Id="rId95" Type="http://schemas.openxmlformats.org/officeDocument/2006/relationships/tags" Target="../tags/tag141.xml"/><Relationship Id="rId22" Type="http://schemas.openxmlformats.org/officeDocument/2006/relationships/tags" Target="../tags/tag68.xml"/><Relationship Id="rId27" Type="http://schemas.openxmlformats.org/officeDocument/2006/relationships/tags" Target="../tags/tag73.xml"/><Relationship Id="rId43" Type="http://schemas.openxmlformats.org/officeDocument/2006/relationships/tags" Target="../tags/tag89.xml"/><Relationship Id="rId48" Type="http://schemas.openxmlformats.org/officeDocument/2006/relationships/tags" Target="../tags/tag94.xml"/><Relationship Id="rId64" Type="http://schemas.openxmlformats.org/officeDocument/2006/relationships/tags" Target="../tags/tag110.xml"/><Relationship Id="rId69" Type="http://schemas.openxmlformats.org/officeDocument/2006/relationships/tags" Target="../tags/tag115.xml"/><Relationship Id="rId113" Type="http://schemas.openxmlformats.org/officeDocument/2006/relationships/image" Target="../media/image22.png"/><Relationship Id="rId80" Type="http://schemas.openxmlformats.org/officeDocument/2006/relationships/tags" Target="../tags/tag126.xml"/><Relationship Id="rId85" Type="http://schemas.openxmlformats.org/officeDocument/2006/relationships/tags" Target="../tags/tag131.xml"/><Relationship Id="rId12" Type="http://schemas.openxmlformats.org/officeDocument/2006/relationships/tags" Target="../tags/tag58.xml"/><Relationship Id="rId17" Type="http://schemas.openxmlformats.org/officeDocument/2006/relationships/tags" Target="../tags/tag63.xml"/><Relationship Id="rId33" Type="http://schemas.openxmlformats.org/officeDocument/2006/relationships/tags" Target="../tags/tag79.xml"/><Relationship Id="rId38" Type="http://schemas.openxmlformats.org/officeDocument/2006/relationships/tags" Target="../tags/tag84.xml"/><Relationship Id="rId59" Type="http://schemas.openxmlformats.org/officeDocument/2006/relationships/tags" Target="../tags/tag105.xml"/><Relationship Id="rId103" Type="http://schemas.openxmlformats.org/officeDocument/2006/relationships/tags" Target="../tags/tag149.xml"/><Relationship Id="rId108" Type="http://schemas.openxmlformats.org/officeDocument/2006/relationships/image" Target="../media/image17.emf"/><Relationship Id="rId54" Type="http://schemas.openxmlformats.org/officeDocument/2006/relationships/tags" Target="../tags/tag100.xml"/><Relationship Id="rId70" Type="http://schemas.openxmlformats.org/officeDocument/2006/relationships/tags" Target="../tags/tag116.xml"/><Relationship Id="rId75" Type="http://schemas.openxmlformats.org/officeDocument/2006/relationships/tags" Target="../tags/tag121.xml"/><Relationship Id="rId91" Type="http://schemas.openxmlformats.org/officeDocument/2006/relationships/tags" Target="../tags/tag137.xml"/><Relationship Id="rId96" Type="http://schemas.openxmlformats.org/officeDocument/2006/relationships/tags" Target="../tags/tag142.xml"/><Relationship Id="rId1" Type="http://schemas.openxmlformats.org/officeDocument/2006/relationships/tags" Target="../tags/tag47.xml"/><Relationship Id="rId6" Type="http://schemas.openxmlformats.org/officeDocument/2006/relationships/tags" Target="../tags/tag52.xml"/><Relationship Id="rId15" Type="http://schemas.openxmlformats.org/officeDocument/2006/relationships/tags" Target="../tags/tag61.xml"/><Relationship Id="rId23" Type="http://schemas.openxmlformats.org/officeDocument/2006/relationships/tags" Target="../tags/tag69.xml"/><Relationship Id="rId28" Type="http://schemas.openxmlformats.org/officeDocument/2006/relationships/tags" Target="../tags/tag74.xml"/><Relationship Id="rId36" Type="http://schemas.openxmlformats.org/officeDocument/2006/relationships/tags" Target="../tags/tag82.xml"/><Relationship Id="rId49" Type="http://schemas.openxmlformats.org/officeDocument/2006/relationships/tags" Target="../tags/tag95.xml"/><Relationship Id="rId57" Type="http://schemas.openxmlformats.org/officeDocument/2006/relationships/tags" Target="../tags/tag103.xml"/><Relationship Id="rId106" Type="http://schemas.openxmlformats.org/officeDocument/2006/relationships/notesSlide" Target="../notesSlides/notesSlide2.xml"/><Relationship Id="rId10" Type="http://schemas.openxmlformats.org/officeDocument/2006/relationships/tags" Target="../tags/tag56.xml"/><Relationship Id="rId31" Type="http://schemas.openxmlformats.org/officeDocument/2006/relationships/tags" Target="../tags/tag77.xml"/><Relationship Id="rId44" Type="http://schemas.openxmlformats.org/officeDocument/2006/relationships/tags" Target="../tags/tag90.xml"/><Relationship Id="rId52" Type="http://schemas.openxmlformats.org/officeDocument/2006/relationships/tags" Target="../tags/tag98.xml"/><Relationship Id="rId60" Type="http://schemas.openxmlformats.org/officeDocument/2006/relationships/tags" Target="../tags/tag106.xml"/><Relationship Id="rId65" Type="http://schemas.openxmlformats.org/officeDocument/2006/relationships/tags" Target="../tags/tag111.xml"/><Relationship Id="rId73" Type="http://schemas.openxmlformats.org/officeDocument/2006/relationships/tags" Target="../tags/tag119.xml"/><Relationship Id="rId78" Type="http://schemas.openxmlformats.org/officeDocument/2006/relationships/tags" Target="../tags/tag124.xml"/><Relationship Id="rId81" Type="http://schemas.openxmlformats.org/officeDocument/2006/relationships/tags" Target="../tags/tag127.xml"/><Relationship Id="rId86" Type="http://schemas.openxmlformats.org/officeDocument/2006/relationships/tags" Target="../tags/tag132.xml"/><Relationship Id="rId94" Type="http://schemas.openxmlformats.org/officeDocument/2006/relationships/tags" Target="../tags/tag140.xml"/><Relationship Id="rId99" Type="http://schemas.openxmlformats.org/officeDocument/2006/relationships/tags" Target="../tags/tag145.xml"/><Relationship Id="rId101" Type="http://schemas.openxmlformats.org/officeDocument/2006/relationships/tags" Target="../tags/tag147.xml"/><Relationship Id="rId4" Type="http://schemas.openxmlformats.org/officeDocument/2006/relationships/tags" Target="../tags/tag50.xml"/><Relationship Id="rId9" Type="http://schemas.openxmlformats.org/officeDocument/2006/relationships/tags" Target="../tags/tag55.xml"/><Relationship Id="rId13" Type="http://schemas.openxmlformats.org/officeDocument/2006/relationships/tags" Target="../tags/tag59.xml"/><Relationship Id="rId18" Type="http://schemas.openxmlformats.org/officeDocument/2006/relationships/tags" Target="../tags/tag64.xml"/><Relationship Id="rId39" Type="http://schemas.openxmlformats.org/officeDocument/2006/relationships/tags" Target="../tags/tag85.xml"/><Relationship Id="rId109" Type="http://schemas.openxmlformats.org/officeDocument/2006/relationships/image" Target="../media/image18.jpeg"/><Relationship Id="rId34" Type="http://schemas.openxmlformats.org/officeDocument/2006/relationships/tags" Target="../tags/tag80.xml"/><Relationship Id="rId50" Type="http://schemas.openxmlformats.org/officeDocument/2006/relationships/tags" Target="../tags/tag96.xml"/><Relationship Id="rId55" Type="http://schemas.openxmlformats.org/officeDocument/2006/relationships/tags" Target="../tags/tag101.xml"/><Relationship Id="rId76" Type="http://schemas.openxmlformats.org/officeDocument/2006/relationships/tags" Target="../tags/tag122.xml"/><Relationship Id="rId97" Type="http://schemas.openxmlformats.org/officeDocument/2006/relationships/tags" Target="../tags/tag143.xml"/><Relationship Id="rId104" Type="http://schemas.openxmlformats.org/officeDocument/2006/relationships/tags" Target="../tags/tag150.xml"/><Relationship Id="rId7" Type="http://schemas.openxmlformats.org/officeDocument/2006/relationships/tags" Target="../tags/tag53.xml"/><Relationship Id="rId71" Type="http://schemas.openxmlformats.org/officeDocument/2006/relationships/tags" Target="../tags/tag117.xml"/><Relationship Id="rId92" Type="http://schemas.openxmlformats.org/officeDocument/2006/relationships/tags" Target="../tags/tag138.xml"/><Relationship Id="rId2" Type="http://schemas.openxmlformats.org/officeDocument/2006/relationships/tags" Target="../tags/tag48.xml"/><Relationship Id="rId29" Type="http://schemas.openxmlformats.org/officeDocument/2006/relationships/tags" Target="../tags/tag75.xml"/><Relationship Id="rId24" Type="http://schemas.openxmlformats.org/officeDocument/2006/relationships/tags" Target="../tags/tag70.xml"/><Relationship Id="rId40" Type="http://schemas.openxmlformats.org/officeDocument/2006/relationships/tags" Target="../tags/tag86.xml"/><Relationship Id="rId45" Type="http://schemas.openxmlformats.org/officeDocument/2006/relationships/tags" Target="../tags/tag91.xml"/><Relationship Id="rId66" Type="http://schemas.openxmlformats.org/officeDocument/2006/relationships/tags" Target="../tags/tag112.xml"/><Relationship Id="rId87" Type="http://schemas.openxmlformats.org/officeDocument/2006/relationships/tags" Target="../tags/tag133.xml"/><Relationship Id="rId110" Type="http://schemas.openxmlformats.org/officeDocument/2006/relationships/image" Target="../media/image19.jpeg"/><Relationship Id="rId61" Type="http://schemas.openxmlformats.org/officeDocument/2006/relationships/tags" Target="../tags/tag107.xml"/><Relationship Id="rId82" Type="http://schemas.openxmlformats.org/officeDocument/2006/relationships/tags" Target="../tags/tag128.xml"/><Relationship Id="rId19" Type="http://schemas.openxmlformats.org/officeDocument/2006/relationships/tags" Target="../tags/tag65.xml"/><Relationship Id="rId14" Type="http://schemas.openxmlformats.org/officeDocument/2006/relationships/tags" Target="../tags/tag60.xml"/><Relationship Id="rId30" Type="http://schemas.openxmlformats.org/officeDocument/2006/relationships/tags" Target="../tags/tag76.xml"/><Relationship Id="rId35" Type="http://schemas.openxmlformats.org/officeDocument/2006/relationships/tags" Target="../tags/tag81.xml"/><Relationship Id="rId56" Type="http://schemas.openxmlformats.org/officeDocument/2006/relationships/tags" Target="../tags/tag102.xml"/><Relationship Id="rId77" Type="http://schemas.openxmlformats.org/officeDocument/2006/relationships/tags" Target="../tags/tag123.xml"/><Relationship Id="rId100" Type="http://schemas.openxmlformats.org/officeDocument/2006/relationships/tags" Target="../tags/tag146.xml"/><Relationship Id="rId105" Type="http://schemas.openxmlformats.org/officeDocument/2006/relationships/slideLayout" Target="../slideLayouts/slideLayout4.xml"/><Relationship Id="rId8" Type="http://schemas.openxmlformats.org/officeDocument/2006/relationships/tags" Target="../tags/tag54.xml"/><Relationship Id="rId51" Type="http://schemas.openxmlformats.org/officeDocument/2006/relationships/tags" Target="../tags/tag97.xml"/><Relationship Id="rId72" Type="http://schemas.openxmlformats.org/officeDocument/2006/relationships/tags" Target="../tags/tag118.xml"/><Relationship Id="rId93" Type="http://schemas.openxmlformats.org/officeDocument/2006/relationships/tags" Target="../tags/tag139.xml"/><Relationship Id="rId98" Type="http://schemas.openxmlformats.org/officeDocument/2006/relationships/tags" Target="../tags/tag144.xml"/><Relationship Id="rId3" Type="http://schemas.openxmlformats.org/officeDocument/2006/relationships/tags" Target="../tags/tag49.xml"/><Relationship Id="rId25" Type="http://schemas.openxmlformats.org/officeDocument/2006/relationships/tags" Target="../tags/tag71.xml"/><Relationship Id="rId46" Type="http://schemas.openxmlformats.org/officeDocument/2006/relationships/tags" Target="../tags/tag92.xml"/><Relationship Id="rId67" Type="http://schemas.openxmlformats.org/officeDocument/2006/relationships/tags" Target="../tags/tag113.xml"/><Relationship Id="rId20" Type="http://schemas.openxmlformats.org/officeDocument/2006/relationships/tags" Target="../tags/tag66.xml"/><Relationship Id="rId41" Type="http://schemas.openxmlformats.org/officeDocument/2006/relationships/tags" Target="../tags/tag87.xml"/><Relationship Id="rId62" Type="http://schemas.openxmlformats.org/officeDocument/2006/relationships/tags" Target="../tags/tag108.xml"/><Relationship Id="rId83" Type="http://schemas.openxmlformats.org/officeDocument/2006/relationships/tags" Target="../tags/tag129.xml"/><Relationship Id="rId88" Type="http://schemas.openxmlformats.org/officeDocument/2006/relationships/tags" Target="../tags/tag134.xml"/><Relationship Id="rId111"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CE852F-76C5-4F6B-8920-5D382A647399}"/>
              </a:ext>
            </a:extLst>
          </p:cNvPr>
          <p:cNvGraphicFramePr>
            <a:graphicFrameLocks noChangeAspect="1"/>
          </p:cNvGraphicFramePr>
          <p:nvPr>
            <p:custDataLst>
              <p:tags r:id="rId1"/>
            </p:custDataLst>
            <p:extLst>
              <p:ext uri="{D42A27DB-BD31-4B8C-83A1-F6EECF244321}">
                <p14:modId xmlns:p14="http://schemas.microsoft.com/office/powerpoint/2010/main" val="185596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7DCE852F-76C5-4F6B-8920-5D382A6473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3814444-A1B5-45EA-B211-86D086888CAC}"/>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da-DK" sz="300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ctrTitle"/>
          </p:nvPr>
        </p:nvSpPr>
        <p:spPr/>
        <p:txBody>
          <a:bodyPr vert="horz">
            <a:normAutofit fontScale="90000"/>
          </a:bodyPr>
          <a:lstStyle/>
          <a:p>
            <a:r>
              <a:rPr lang="da-DK" dirty="0"/>
              <a:t>Informationsmøde om </a:t>
            </a:r>
            <a:br>
              <a:rPr lang="da-DK" dirty="0"/>
            </a:br>
            <a:r>
              <a:rPr lang="da-DK" dirty="0"/>
              <a:t>Vision for rallysporten i DKK</a:t>
            </a:r>
          </a:p>
        </p:txBody>
      </p:sp>
      <p:sp>
        <p:nvSpPr>
          <p:cNvPr id="6" name="Undertitel 5">
            <a:extLst>
              <a:ext uri="{FF2B5EF4-FFF2-40B4-BE49-F238E27FC236}">
                <a16:creationId xmlns:a16="http://schemas.microsoft.com/office/drawing/2014/main" id="{B8E07BF4-51ED-4CA0-881A-2543FFC83E1B}"/>
              </a:ext>
            </a:extLst>
          </p:cNvPr>
          <p:cNvSpPr>
            <a:spLocks noGrp="1"/>
          </p:cNvSpPr>
          <p:nvPr>
            <p:ph type="subTitle" idx="1"/>
          </p:nvPr>
        </p:nvSpPr>
        <p:spPr>
          <a:xfrm>
            <a:off x="1371600" y="3886200"/>
            <a:ext cx="6400800" cy="2504326"/>
          </a:xfrm>
        </p:spPr>
        <p:txBody>
          <a:bodyPr>
            <a:normAutofit/>
          </a:bodyPr>
          <a:lstStyle/>
          <a:p>
            <a:r>
              <a:rPr lang="da-DK" sz="2500"/>
              <a:t>15. </a:t>
            </a:r>
            <a:r>
              <a:rPr lang="da-DK" sz="2500" dirty="0"/>
              <a:t>juni 2022</a:t>
            </a:r>
          </a:p>
          <a:p>
            <a:r>
              <a:rPr lang="da-DK" sz="2500" dirty="0"/>
              <a:t>Rallyudvalget</a:t>
            </a:r>
          </a:p>
        </p:txBody>
      </p:sp>
    </p:spTree>
    <p:extLst>
      <p:ext uri="{BB962C8B-B14F-4D97-AF65-F5344CB8AC3E}">
        <p14:creationId xmlns:p14="http://schemas.microsoft.com/office/powerpoint/2010/main" val="2132305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5ACB5-8F29-44D6-B331-542D01C5EDD9}"/>
              </a:ext>
            </a:extLst>
          </p:cNvPr>
          <p:cNvSpPr>
            <a:spLocks noGrp="1"/>
          </p:cNvSpPr>
          <p:nvPr>
            <p:ph type="title"/>
          </p:nvPr>
        </p:nvSpPr>
        <p:spPr/>
        <p:txBody>
          <a:bodyPr/>
          <a:lstStyle/>
          <a:p>
            <a:r>
              <a:rPr lang="da-DK" dirty="0"/>
              <a:t>Det videre forløb</a:t>
            </a:r>
          </a:p>
        </p:txBody>
      </p:sp>
      <p:sp>
        <p:nvSpPr>
          <p:cNvPr id="3" name="Pladsholder til indhold 2">
            <a:extLst>
              <a:ext uri="{FF2B5EF4-FFF2-40B4-BE49-F238E27FC236}">
                <a16:creationId xmlns:a16="http://schemas.microsoft.com/office/drawing/2014/main" id="{8566AAAF-2B47-47F0-8E0A-3BB4E4357C10}"/>
              </a:ext>
            </a:extLst>
          </p:cNvPr>
          <p:cNvSpPr>
            <a:spLocks noGrp="1"/>
          </p:cNvSpPr>
          <p:nvPr>
            <p:ph idx="1"/>
          </p:nvPr>
        </p:nvSpPr>
        <p:spPr/>
        <p:txBody>
          <a:bodyPr>
            <a:normAutofit fontScale="70000" lnSpcReduction="20000"/>
          </a:bodyPr>
          <a:lstStyle/>
          <a:p>
            <a:r>
              <a:rPr lang="da-DK" dirty="0"/>
              <a:t>Introduktion for DKK-dommere (30. maj)</a:t>
            </a:r>
          </a:p>
          <a:p>
            <a:r>
              <a:rPr lang="da-DK" dirty="0"/>
              <a:t>Introduktion for Kredse og specialklubber (13. juni)</a:t>
            </a:r>
          </a:p>
          <a:p>
            <a:r>
              <a:rPr lang="da-DK" dirty="0"/>
              <a:t>Introduktion for ”alle” (15. juni 2022)</a:t>
            </a:r>
          </a:p>
          <a:p>
            <a:r>
              <a:rPr lang="da-DK" dirty="0"/>
              <a:t>Opdaterede øvelsesbeskrivelser og regneark offentliggøres, gælder fra 1. august 2022</a:t>
            </a:r>
          </a:p>
          <a:p>
            <a:r>
              <a:rPr lang="da-DK" dirty="0"/>
              <a:t>Etablering og igangsætning af arbejdsgrupper (næste side)</a:t>
            </a:r>
          </a:p>
          <a:p>
            <a:r>
              <a:rPr lang="da-DK" dirty="0"/>
              <a:t>Planlægning af trin i overgangsordning</a:t>
            </a:r>
          </a:p>
          <a:p>
            <a:r>
              <a:rPr lang="da-DK" dirty="0"/>
              <a:t>Drøftelse/aftale konkret udrulning på rallyudvalgsmødet 1. oktober 2022</a:t>
            </a:r>
          </a:p>
          <a:p>
            <a:r>
              <a:rPr lang="da-DK" dirty="0"/>
              <a:t>Præsentation på webinar for alle januar 2023 – starten på den årlige ”generalforsamling i foreningen Rally i DKK” </a:t>
            </a:r>
            <a:r>
              <a:rPr lang="da-DK" dirty="0">
                <a:sym typeface="Wingdings" panose="05000000000000000000" pitchFamily="2" charset="2"/>
              </a:rPr>
              <a:t></a:t>
            </a:r>
          </a:p>
          <a:p>
            <a:r>
              <a:rPr lang="da-DK" dirty="0">
                <a:sym typeface="Wingdings" panose="05000000000000000000" pitchFamily="2" charset="2"/>
              </a:rPr>
              <a:t>Webinar når FCI-regler er officielle</a:t>
            </a:r>
          </a:p>
          <a:p>
            <a:r>
              <a:rPr lang="da-DK" dirty="0">
                <a:sym typeface="Wingdings" panose="05000000000000000000" pitchFamily="2" charset="2"/>
              </a:rPr>
              <a:t>PLUS andre relevante trin</a:t>
            </a:r>
            <a:endParaRPr lang="da-DK" dirty="0"/>
          </a:p>
        </p:txBody>
      </p:sp>
    </p:spTree>
    <p:extLst>
      <p:ext uri="{BB962C8B-B14F-4D97-AF65-F5344CB8AC3E}">
        <p14:creationId xmlns:p14="http://schemas.microsoft.com/office/powerpoint/2010/main" val="1531322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7BB17-C4E7-8CCD-5ACA-B8F24D08185F}"/>
              </a:ext>
            </a:extLst>
          </p:cNvPr>
          <p:cNvSpPr>
            <a:spLocks noGrp="1"/>
          </p:cNvSpPr>
          <p:nvPr>
            <p:ph type="title"/>
          </p:nvPr>
        </p:nvSpPr>
        <p:spPr/>
        <p:txBody>
          <a:bodyPr>
            <a:normAutofit fontScale="90000"/>
          </a:bodyPr>
          <a:lstStyle/>
          <a:p>
            <a:r>
              <a:rPr lang="da-DK" dirty="0"/>
              <a:t>Arbejdsgrupper (udvalgsmedlemmer, dommere, andre)</a:t>
            </a:r>
          </a:p>
        </p:txBody>
      </p:sp>
      <p:graphicFrame>
        <p:nvGraphicFramePr>
          <p:cNvPr id="4" name="Tabel 3">
            <a:extLst>
              <a:ext uri="{FF2B5EF4-FFF2-40B4-BE49-F238E27FC236}">
                <a16:creationId xmlns:a16="http://schemas.microsoft.com/office/drawing/2014/main" id="{98DB2047-C18D-AE07-3CA5-B0B6AA223B97}"/>
              </a:ext>
            </a:extLst>
          </p:cNvPr>
          <p:cNvGraphicFramePr>
            <a:graphicFrameLocks noGrp="1"/>
          </p:cNvGraphicFramePr>
          <p:nvPr>
            <p:extLst>
              <p:ext uri="{D42A27DB-BD31-4B8C-83A1-F6EECF244321}">
                <p14:modId xmlns:p14="http://schemas.microsoft.com/office/powerpoint/2010/main" val="1407361000"/>
              </p:ext>
            </p:extLst>
          </p:nvPr>
        </p:nvGraphicFramePr>
        <p:xfrm>
          <a:off x="647866" y="1511301"/>
          <a:ext cx="8267533" cy="4904688"/>
        </p:xfrm>
        <a:graphic>
          <a:graphicData uri="http://schemas.openxmlformats.org/drawingml/2006/table">
            <a:tbl>
              <a:tblPr firstRow="1" firstCol="1" bandRow="1">
                <a:tableStyleId>{5C22544A-7EE6-4342-B048-85BDC9FD1C3A}</a:tableStyleId>
              </a:tblPr>
              <a:tblGrid>
                <a:gridCol w="1703448">
                  <a:extLst>
                    <a:ext uri="{9D8B030D-6E8A-4147-A177-3AD203B41FA5}">
                      <a16:colId xmlns:a16="http://schemas.microsoft.com/office/drawing/2014/main" val="1875196716"/>
                    </a:ext>
                  </a:extLst>
                </a:gridCol>
                <a:gridCol w="6564085">
                  <a:extLst>
                    <a:ext uri="{9D8B030D-6E8A-4147-A177-3AD203B41FA5}">
                      <a16:colId xmlns:a16="http://schemas.microsoft.com/office/drawing/2014/main" val="3790140376"/>
                    </a:ext>
                  </a:extLst>
                </a:gridCol>
              </a:tblGrid>
              <a:tr h="145131">
                <a:tc>
                  <a:txBody>
                    <a:bodyPr/>
                    <a:lstStyle/>
                    <a:p>
                      <a:r>
                        <a:rPr lang="da-DK" sz="1050">
                          <a:solidFill>
                            <a:schemeClr val="tx1"/>
                          </a:solidFill>
                          <a:effectLst/>
                        </a:rPr>
                        <a:t>Gruppe</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a:solidFill>
                            <a:schemeClr val="tx1"/>
                          </a:solidFill>
                          <a:effectLst/>
                        </a:rPr>
                        <a:t>Beskrivelse</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1630764848"/>
                  </a:ext>
                </a:extLst>
              </a:tr>
              <a:tr h="325809">
                <a:tc>
                  <a:txBody>
                    <a:bodyPr/>
                    <a:lstStyle/>
                    <a:p>
                      <a:r>
                        <a:rPr lang="da-DK" sz="1050">
                          <a:solidFill>
                            <a:schemeClr val="tx1"/>
                          </a:solidFill>
                          <a:effectLst/>
                        </a:rPr>
                        <a:t>Øvelser og skilte</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a:solidFill>
                            <a:schemeClr val="tx1"/>
                          </a:solidFill>
                          <a:effectLst/>
                        </a:rPr>
                        <a:t>Hvor skal FCI-øvelser indpasses i DKK-klasser? Den røde tråd</a:t>
                      </a:r>
                    </a:p>
                    <a:p>
                      <a:r>
                        <a:rPr lang="da-DK" sz="1050">
                          <a:solidFill>
                            <a:schemeClr val="tx1"/>
                          </a:solidFill>
                          <a:effectLst/>
                        </a:rPr>
                        <a:t>Layout af skilte – principper. Farve som FCI’s, tegninger ændres til FCI. Oversættelse til dansk. Nummerændringer.</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492327345"/>
                  </a:ext>
                </a:extLst>
              </a:tr>
              <a:tr h="131648">
                <a:tc>
                  <a:txBody>
                    <a:bodyPr/>
                    <a:lstStyle/>
                    <a:p>
                      <a:r>
                        <a:rPr lang="da-DK" sz="1050">
                          <a:solidFill>
                            <a:schemeClr val="tx1"/>
                          </a:solidFill>
                          <a:effectLst/>
                        </a:rPr>
                        <a:t>Øvelsesbeskrivelser</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dirty="0">
                          <a:solidFill>
                            <a:schemeClr val="tx1"/>
                          </a:solidFill>
                          <a:effectLst/>
                        </a:rPr>
                        <a:t>Tilpasning af de danske øvelsesbeskrivelser, så de svarer til FCI’s</a:t>
                      </a:r>
                      <a:endParaRPr lang="da-DK" sz="10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1511605007"/>
                  </a:ext>
                </a:extLst>
              </a:tr>
              <a:tr h="1037736">
                <a:tc>
                  <a:txBody>
                    <a:bodyPr/>
                    <a:lstStyle/>
                    <a:p>
                      <a:r>
                        <a:rPr lang="da-DK" sz="1050">
                          <a:solidFill>
                            <a:schemeClr val="tx1"/>
                          </a:solidFill>
                          <a:effectLst/>
                        </a:rPr>
                        <a:t>Reglement/bedømmelser</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dirty="0">
                          <a:solidFill>
                            <a:schemeClr val="tx1"/>
                          </a:solidFill>
                          <a:effectLst/>
                        </a:rPr>
                        <a:t>Tilpasning af reglement. Championklasse = FCI. </a:t>
                      </a:r>
                    </a:p>
                    <a:p>
                      <a:r>
                        <a:rPr lang="da-DK" sz="1050" dirty="0">
                          <a:solidFill>
                            <a:schemeClr val="tx1"/>
                          </a:solidFill>
                          <a:effectLst/>
                        </a:rPr>
                        <a:t>Der anvendes dommersekretær, point 1-3-5-10, rigtige skridt kun i skridtøvelser, tilpasning af skridt i bakkeøvelser, Altid ind til venstre ved ”</a:t>
                      </a:r>
                      <a:r>
                        <a:rPr lang="da-DK" sz="1050" dirty="0" err="1">
                          <a:solidFill>
                            <a:schemeClr val="tx1"/>
                          </a:solidFill>
                          <a:effectLst/>
                        </a:rPr>
                        <a:t>foran”-øvelser</a:t>
                      </a:r>
                      <a:r>
                        <a:rPr lang="da-DK" sz="1050" dirty="0">
                          <a:solidFill>
                            <a:schemeClr val="tx1"/>
                          </a:solidFill>
                          <a:effectLst/>
                        </a:rPr>
                        <a:t>, Knips fingre/klap lår forsvinder, Ommere koster 10 point, Alle skilte må bruges to gange, dog ikke med hund startende på samme side, Fristende 8-tal indføres i B, og der bliver graduering af hvad der må bruges som fristelser/fastgørelse. Herunder klassespecifikke afvigelser.. Mulighed for at rykke ned?</a:t>
                      </a:r>
                    </a:p>
                    <a:p>
                      <a:r>
                        <a:rPr lang="da-DK" sz="1050" dirty="0">
                          <a:solidFill>
                            <a:schemeClr val="tx1"/>
                          </a:solidFill>
                          <a:effectLst/>
                        </a:rPr>
                        <a:t>Tilpasning af de danske bedømmelser, så de svarer til FCI’s. Fortsat </a:t>
                      </a:r>
                      <a:r>
                        <a:rPr lang="da-DK" sz="1050" dirty="0" err="1">
                          <a:solidFill>
                            <a:schemeClr val="tx1"/>
                          </a:solidFill>
                          <a:effectLst/>
                        </a:rPr>
                        <a:t>tidstagning</a:t>
                      </a:r>
                      <a:r>
                        <a:rPr lang="da-DK" sz="1050" dirty="0">
                          <a:solidFill>
                            <a:schemeClr val="tx1"/>
                          </a:solidFill>
                          <a:effectLst/>
                        </a:rPr>
                        <a:t>.</a:t>
                      </a:r>
                    </a:p>
                    <a:p>
                      <a:r>
                        <a:rPr lang="da-DK" sz="1050" dirty="0">
                          <a:solidFill>
                            <a:schemeClr val="tx1"/>
                          </a:solidFill>
                          <a:effectLst/>
                        </a:rPr>
                        <a:t>Hvad kan implementeres straks (jf. anbefalinger fra </a:t>
                      </a:r>
                      <a:r>
                        <a:rPr lang="da-DK" sz="1050" dirty="0" err="1">
                          <a:solidFill>
                            <a:schemeClr val="tx1"/>
                          </a:solidFill>
                          <a:effectLst/>
                        </a:rPr>
                        <a:t>fratræksunderudvalget</a:t>
                      </a:r>
                      <a:r>
                        <a:rPr lang="da-DK" sz="1050" dirty="0">
                          <a:solidFill>
                            <a:schemeClr val="tx1"/>
                          </a:solidFill>
                          <a:effectLst/>
                        </a:rPr>
                        <a:t>), hvad siden og hvad til sidst?</a:t>
                      </a:r>
                      <a:endParaRPr lang="da-DK" sz="10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4235749952"/>
                  </a:ext>
                </a:extLst>
              </a:tr>
              <a:tr h="196368">
                <a:tc>
                  <a:txBody>
                    <a:bodyPr/>
                    <a:lstStyle/>
                    <a:p>
                      <a:r>
                        <a:rPr lang="da-DK" sz="1050">
                          <a:solidFill>
                            <a:schemeClr val="tx1"/>
                          </a:solidFill>
                          <a:effectLst/>
                        </a:rPr>
                        <a:t>Dommerseddel</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a:solidFill>
                            <a:schemeClr val="tx1"/>
                          </a:solidFill>
                          <a:effectLst/>
                        </a:rPr>
                        <a:t>Tilpasning af dommerseddel, så den svarer til den svenske layoutmæssigt, og afspejler de ændrede bedømmelser.</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936492426"/>
                  </a:ext>
                </a:extLst>
              </a:tr>
              <a:tr h="973015">
                <a:tc>
                  <a:txBody>
                    <a:bodyPr/>
                    <a:lstStyle/>
                    <a:p>
                      <a:r>
                        <a:rPr lang="da-DK" sz="1050">
                          <a:solidFill>
                            <a:schemeClr val="tx1"/>
                          </a:solidFill>
                          <a:effectLst/>
                        </a:rPr>
                        <a:t>Pointgivning og titler</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a:solidFill>
                            <a:schemeClr val="tx1"/>
                          </a:solidFill>
                          <a:effectLst/>
                        </a:rPr>
                        <a:t>Start med 100. Men hvad skal bestået grænsen være i hver klasse? Kalder vi det bestået? Skal vi overveje en svensk model, hvor point der rækker til en pind/certifikat, er ”bestået”, øvrige bare er point? Skal vi operere med 1.pr., 2. pr. og 3.pr. som der lægges op til i FCI? Kunne vi have den samme grænse for bronze-, sølv- og guldtitler i alle klasser, fx 95 point? Det sidste ville gøre det enkelt for sekretærer. Osv.</a:t>
                      </a:r>
                    </a:p>
                    <a:p>
                      <a:r>
                        <a:rPr lang="da-DK" sz="1050">
                          <a:solidFill>
                            <a:schemeClr val="tx1"/>
                          </a:solidFill>
                          <a:effectLst/>
                        </a:rPr>
                        <a:t>B S G i begynder/junior, øvet, ekspert. </a:t>
                      </a:r>
                      <a:r>
                        <a:rPr lang="nb-NO" sz="1050">
                          <a:solidFill>
                            <a:schemeClr val="tx1"/>
                          </a:solidFill>
                          <a:effectLst/>
                        </a:rPr>
                        <a:t>Flere titler (safir etc.) i champion og senior.</a:t>
                      </a:r>
                      <a:endParaRPr lang="da-DK" sz="1050">
                        <a:solidFill>
                          <a:schemeClr val="tx1"/>
                        </a:solidFill>
                        <a:effectLst/>
                      </a:endParaRPr>
                    </a:p>
                    <a:p>
                      <a:r>
                        <a:rPr lang="nb-NO" sz="1050">
                          <a:solidFill>
                            <a:schemeClr val="tx1"/>
                          </a:solidFill>
                          <a:effectLst/>
                        </a:rPr>
                        <a:t>Skævhed i niveau når nye udøvere går i samme klasse som garvede? </a:t>
                      </a:r>
                      <a:endParaRPr lang="da-DK" sz="1050">
                        <a:solidFill>
                          <a:schemeClr val="tx1"/>
                        </a:solidFill>
                        <a:effectLst/>
                      </a:endParaRPr>
                    </a:p>
                    <a:p>
                      <a:r>
                        <a:rPr lang="nb-NO" sz="1050">
                          <a:solidFill>
                            <a:schemeClr val="tx1"/>
                          </a:solidFill>
                          <a:effectLst/>
                        </a:rPr>
                        <a:t>Mulighed for nedrykning</a:t>
                      </a:r>
                      <a:endParaRPr lang="da-DK" sz="1050">
                        <a:solidFill>
                          <a:schemeClr val="tx1"/>
                        </a:solidFill>
                        <a:effectLst/>
                      </a:endParaRPr>
                    </a:p>
                    <a:p>
                      <a:r>
                        <a:rPr lang="nb-NO" sz="1050">
                          <a:solidFill>
                            <a:schemeClr val="tx1"/>
                          </a:solidFill>
                          <a:effectLst/>
                        </a:rPr>
                        <a:t>Udformning af resultatbog</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1423405621"/>
                  </a:ext>
                </a:extLst>
              </a:tr>
              <a:tr h="519971">
                <a:tc>
                  <a:txBody>
                    <a:bodyPr/>
                    <a:lstStyle/>
                    <a:p>
                      <a:r>
                        <a:rPr lang="da-DK" sz="1050">
                          <a:solidFill>
                            <a:schemeClr val="tx1"/>
                          </a:solidFill>
                          <a:effectLst/>
                        </a:rPr>
                        <a:t>Dommersekretær</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a:solidFill>
                            <a:schemeClr val="tx1"/>
                          </a:solidFill>
                          <a:effectLst/>
                        </a:rPr>
                        <a:t>Beskrivelse af dommersekretærens rolle. Planlægning af uddannelse af dommersekretærer. Principper for anvendelse, fx kan dispenseres ved prøver, der ikke tæller? Praktik omkring udleveringen/affotografering af sedlen mv.</a:t>
                      </a:r>
                    </a:p>
                    <a:p>
                      <a:r>
                        <a:rPr lang="da-DK" sz="1050">
                          <a:solidFill>
                            <a:schemeClr val="tx1"/>
                          </a:solidFill>
                          <a:effectLst/>
                        </a:rPr>
                        <a:t>Konsekvenser for feedback, skal man stadig have mulighed for kort feedback (det der ikke står på sedlen)?</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2557490777"/>
                  </a:ext>
                </a:extLst>
              </a:tr>
              <a:tr h="131648">
                <a:tc>
                  <a:txBody>
                    <a:bodyPr/>
                    <a:lstStyle/>
                    <a:p>
                      <a:r>
                        <a:rPr lang="da-DK" sz="1050">
                          <a:solidFill>
                            <a:schemeClr val="tx1"/>
                          </a:solidFill>
                          <a:effectLst/>
                        </a:rPr>
                        <a:t>DKK-dommere</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a:solidFill>
                            <a:schemeClr val="tx1"/>
                          </a:solidFill>
                          <a:effectLst/>
                        </a:rPr>
                        <a:t>Efteruddannelse. Dommermøder &amp; eventuelt særskilte, evt. online?</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4198126503"/>
                  </a:ext>
                </a:extLst>
              </a:tr>
              <a:tr h="131648">
                <a:tc>
                  <a:txBody>
                    <a:bodyPr/>
                    <a:lstStyle/>
                    <a:p>
                      <a:r>
                        <a:rPr lang="da-DK" sz="1050">
                          <a:solidFill>
                            <a:schemeClr val="tx1"/>
                          </a:solidFill>
                          <a:effectLst/>
                        </a:rPr>
                        <a:t>Danske FCI-dommere.</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a:solidFill>
                            <a:schemeClr val="tx1"/>
                          </a:solidFill>
                          <a:effectLst/>
                        </a:rPr>
                        <a:t>Principper for godkendelse af DKK-dommere til at dømme FCI.</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1246700517"/>
                  </a:ext>
                </a:extLst>
              </a:tr>
              <a:tr h="66927">
                <a:tc>
                  <a:txBody>
                    <a:bodyPr/>
                    <a:lstStyle/>
                    <a:p>
                      <a:r>
                        <a:rPr lang="da-DK" sz="1050">
                          <a:solidFill>
                            <a:schemeClr val="tx1"/>
                          </a:solidFill>
                          <a:effectLst/>
                        </a:rPr>
                        <a:t>Instruktører</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a:solidFill>
                            <a:schemeClr val="tx1"/>
                          </a:solidFill>
                          <a:effectLst/>
                        </a:rPr>
                        <a:t>Efteruddannelse</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301749991"/>
                  </a:ext>
                </a:extLst>
              </a:tr>
              <a:tr h="261089">
                <a:tc>
                  <a:txBody>
                    <a:bodyPr/>
                    <a:lstStyle/>
                    <a:p>
                      <a:r>
                        <a:rPr lang="da-DK" sz="1050">
                          <a:solidFill>
                            <a:schemeClr val="tx1"/>
                          </a:solidFill>
                          <a:effectLst/>
                        </a:rPr>
                        <a:t>Udøvere og andre interesserede</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a:solidFill>
                            <a:schemeClr val="tx1"/>
                          </a:solidFill>
                          <a:effectLst/>
                        </a:rPr>
                        <a:t>Det årlige januar webinar 2023 fortæller om visionen. Derefter skal der planlægges specifikke aktiviteter for hvordan visionen udrulles i forhold til ”alle”.</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328007611"/>
                  </a:ext>
                </a:extLst>
              </a:tr>
              <a:tr h="66927">
                <a:tc>
                  <a:txBody>
                    <a:bodyPr/>
                    <a:lstStyle/>
                    <a:p>
                      <a:r>
                        <a:rPr lang="da-DK" sz="1050">
                          <a:solidFill>
                            <a:schemeClr val="tx1"/>
                          </a:solidFill>
                          <a:effectLst/>
                        </a:rPr>
                        <a:t>Videoer af alle øvelser</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a:solidFill>
                            <a:schemeClr val="tx1"/>
                          </a:solidFill>
                          <a:effectLst/>
                        </a:rPr>
                        <a:t>Alle øvelser skal videofilmes </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350766253"/>
                  </a:ext>
                </a:extLst>
              </a:tr>
              <a:tr h="131648">
                <a:tc>
                  <a:txBody>
                    <a:bodyPr/>
                    <a:lstStyle/>
                    <a:p>
                      <a:r>
                        <a:rPr lang="da-DK" sz="1050">
                          <a:solidFill>
                            <a:schemeClr val="tx1"/>
                          </a:solidFill>
                          <a:effectLst/>
                        </a:rPr>
                        <a:t>Landsholdskvalifikation</a:t>
                      </a:r>
                      <a:endParaRPr lang="da-DK" sz="105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tc>
                  <a:txBody>
                    <a:bodyPr/>
                    <a:lstStyle/>
                    <a:p>
                      <a:r>
                        <a:rPr lang="da-DK" sz="1050" dirty="0">
                          <a:solidFill>
                            <a:schemeClr val="tx1"/>
                          </a:solidFill>
                          <a:effectLst/>
                        </a:rPr>
                        <a:t>Kun for champions?</a:t>
                      </a:r>
                      <a:endParaRPr lang="da-DK" sz="10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826" marR="8826" marT="2206" marB="0"/>
                </a:tc>
                <a:extLst>
                  <a:ext uri="{0D108BD9-81ED-4DB2-BD59-A6C34878D82A}">
                    <a16:rowId xmlns:a16="http://schemas.microsoft.com/office/drawing/2014/main" val="2971797840"/>
                  </a:ext>
                </a:extLst>
              </a:tr>
            </a:tbl>
          </a:graphicData>
        </a:graphic>
      </p:graphicFrame>
    </p:spTree>
    <p:extLst>
      <p:ext uri="{BB962C8B-B14F-4D97-AF65-F5344CB8AC3E}">
        <p14:creationId xmlns:p14="http://schemas.microsoft.com/office/powerpoint/2010/main" val="3576585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8975C7-8314-497B-9277-E99D57F964AD}"/>
              </a:ext>
            </a:extLst>
          </p:cNvPr>
          <p:cNvSpPr>
            <a:spLocks noGrp="1"/>
          </p:cNvSpPr>
          <p:nvPr>
            <p:ph type="title"/>
          </p:nvPr>
        </p:nvSpPr>
        <p:spPr/>
        <p:txBody>
          <a:bodyPr/>
          <a:lstStyle/>
          <a:p>
            <a:r>
              <a:rPr lang="da-DK" dirty="0"/>
              <a:t>Dagsorden</a:t>
            </a:r>
          </a:p>
        </p:txBody>
      </p:sp>
      <p:sp>
        <p:nvSpPr>
          <p:cNvPr id="5" name="Pladsholder til indhold 4">
            <a:extLst>
              <a:ext uri="{FF2B5EF4-FFF2-40B4-BE49-F238E27FC236}">
                <a16:creationId xmlns:a16="http://schemas.microsoft.com/office/drawing/2014/main" id="{55198C9D-D2A4-480D-B164-9D6B69D32153}"/>
              </a:ext>
            </a:extLst>
          </p:cNvPr>
          <p:cNvSpPr>
            <a:spLocks noGrp="1"/>
          </p:cNvSpPr>
          <p:nvPr>
            <p:ph idx="1"/>
          </p:nvPr>
        </p:nvSpPr>
        <p:spPr/>
        <p:txBody>
          <a:bodyPr>
            <a:normAutofit/>
          </a:bodyPr>
          <a:lstStyle/>
          <a:p>
            <a:pPr marL="514350" indent="-514350">
              <a:buFont typeface="+mj-lt"/>
              <a:buAutoNum type="arabicPeriod"/>
            </a:pPr>
            <a:r>
              <a:rPr lang="da-DK" dirty="0"/>
              <a:t>Velkomst</a:t>
            </a:r>
          </a:p>
          <a:p>
            <a:pPr marL="514350" indent="-514350">
              <a:buFont typeface="+mj-lt"/>
              <a:buAutoNum type="arabicPeriod"/>
            </a:pPr>
            <a:r>
              <a:rPr lang="da-DK" dirty="0"/>
              <a:t>Vision for rally</a:t>
            </a:r>
          </a:p>
          <a:p>
            <a:pPr marL="514350" indent="-514350">
              <a:buFont typeface="+mj-lt"/>
              <a:buAutoNum type="arabicPeriod"/>
            </a:pPr>
            <a:r>
              <a:rPr lang="da-DK" dirty="0"/>
              <a:t>Opdaterede øvelsesbeskrivelser</a:t>
            </a:r>
          </a:p>
          <a:p>
            <a:pPr marL="514350" indent="-514350">
              <a:buFont typeface="+mj-lt"/>
              <a:buAutoNum type="arabicPeriod"/>
            </a:pPr>
            <a:r>
              <a:rPr lang="da-DK" dirty="0"/>
              <a:t>Det videre forløb</a:t>
            </a:r>
          </a:p>
        </p:txBody>
      </p:sp>
    </p:spTree>
    <p:extLst>
      <p:ext uri="{BB962C8B-B14F-4D97-AF65-F5344CB8AC3E}">
        <p14:creationId xmlns:p14="http://schemas.microsoft.com/office/powerpoint/2010/main" val="138364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89F4F-DDCA-4A84-8FB4-231123E5F2B6}"/>
              </a:ext>
            </a:extLst>
          </p:cNvPr>
          <p:cNvSpPr>
            <a:spLocks noGrp="1"/>
          </p:cNvSpPr>
          <p:nvPr>
            <p:ph type="title"/>
          </p:nvPr>
        </p:nvSpPr>
        <p:spPr/>
        <p:txBody>
          <a:bodyPr/>
          <a:lstStyle/>
          <a:p>
            <a:r>
              <a:rPr lang="da-DK" dirty="0"/>
              <a:t>Visionen – fasthold bredden, styrk eliten</a:t>
            </a:r>
          </a:p>
        </p:txBody>
      </p:sp>
      <p:sp>
        <p:nvSpPr>
          <p:cNvPr id="3" name="Pladsholder til indhold 2">
            <a:extLst>
              <a:ext uri="{FF2B5EF4-FFF2-40B4-BE49-F238E27FC236}">
                <a16:creationId xmlns:a16="http://schemas.microsoft.com/office/drawing/2014/main" id="{253F1AB2-9CFF-4458-A2D9-E2C2D7EDE574}"/>
              </a:ext>
            </a:extLst>
          </p:cNvPr>
          <p:cNvSpPr>
            <a:spLocks noGrp="1"/>
          </p:cNvSpPr>
          <p:nvPr>
            <p:ph idx="1"/>
          </p:nvPr>
        </p:nvSpPr>
        <p:spPr/>
        <p:txBody>
          <a:bodyPr>
            <a:normAutofit fontScale="70000" lnSpcReduction="20000"/>
          </a:bodyPr>
          <a:lstStyle/>
          <a:p>
            <a:r>
              <a:rPr lang="da-DK" dirty="0"/>
              <a:t>Vi ønsker at rally fortsat skal være en sport for alle</a:t>
            </a:r>
          </a:p>
          <a:p>
            <a:pPr lvl="1"/>
            <a:r>
              <a:rPr lang="da-DK" dirty="0"/>
              <a:t>Med en begynderklasse, som alle – hr. og fru Danmark -  skal kunne bestå og få deres første titel</a:t>
            </a:r>
          </a:p>
          <a:p>
            <a:pPr lvl="1"/>
            <a:r>
              <a:rPr lang="da-DK" dirty="0"/>
              <a:t>Med en øvet klasse, hvor alle med lidt flid kan opnå deres næste titel</a:t>
            </a:r>
          </a:p>
          <a:p>
            <a:pPr lvl="1"/>
            <a:r>
              <a:rPr lang="da-DK" dirty="0"/>
              <a:t>Med en ekspertklasse, for de mere ambitiøse. Det kræver en del mere træning at få certifikater og i sidste ende et championat</a:t>
            </a:r>
          </a:p>
          <a:p>
            <a:pPr lvl="1"/>
            <a:r>
              <a:rPr lang="da-DK" dirty="0"/>
              <a:t>Med en championklasse for eliten, de allerbedste, der går efter at blive superchampions og drømmer om at komme på landsholdet og repræsentere Danmark i international sammenhæng</a:t>
            </a:r>
          </a:p>
          <a:p>
            <a:r>
              <a:rPr lang="da-DK" dirty="0"/>
              <a:t>Vi vil derfor i begynderklasse, øvet klasse og ekspertklasse introducere nye titler, som kan fastholde udøvere, der ikke har ønske om at rykke op</a:t>
            </a:r>
          </a:p>
          <a:p>
            <a:r>
              <a:rPr lang="da-DK" dirty="0"/>
              <a:t>Vi vil introducere nye skilte og ændrede regler, som gør at udøvere i championklassen ikke oplever ændringer, hvis de ønsker at repræsentere DKK internationalt</a:t>
            </a:r>
          </a:p>
        </p:txBody>
      </p:sp>
    </p:spTree>
    <p:extLst>
      <p:ext uri="{BB962C8B-B14F-4D97-AF65-F5344CB8AC3E}">
        <p14:creationId xmlns:p14="http://schemas.microsoft.com/office/powerpoint/2010/main" val="163328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549C2F-B865-488F-9470-B4D54D0C1D81}"/>
              </a:ext>
            </a:extLst>
          </p:cNvPr>
          <p:cNvSpPr>
            <a:spLocks noGrp="1"/>
          </p:cNvSpPr>
          <p:nvPr>
            <p:ph type="title"/>
          </p:nvPr>
        </p:nvSpPr>
        <p:spPr>
          <a:xfrm>
            <a:off x="457200" y="710112"/>
            <a:ext cx="8229600" cy="939799"/>
          </a:xfrm>
        </p:spPr>
        <p:txBody>
          <a:bodyPr/>
          <a:lstStyle/>
          <a:p>
            <a:r>
              <a:rPr lang="da-DK" dirty="0"/>
              <a:t>Rally er en sport for alle</a:t>
            </a:r>
          </a:p>
        </p:txBody>
      </p:sp>
      <p:pic>
        <p:nvPicPr>
          <p:cNvPr id="2" name="Billede 1">
            <a:extLst>
              <a:ext uri="{FF2B5EF4-FFF2-40B4-BE49-F238E27FC236}">
                <a16:creationId xmlns:a16="http://schemas.microsoft.com/office/drawing/2014/main" id="{DFAEC430-0F92-450F-9FEE-4E44A5C0CF03}"/>
              </a:ext>
            </a:extLst>
          </p:cNvPr>
          <p:cNvPicPr>
            <a:picLocks noChangeAspect="1"/>
          </p:cNvPicPr>
          <p:nvPr/>
        </p:nvPicPr>
        <p:blipFill>
          <a:blip r:embed="rId2"/>
          <a:stretch>
            <a:fillRect/>
          </a:stretch>
        </p:blipFill>
        <p:spPr>
          <a:xfrm>
            <a:off x="0" y="4595903"/>
            <a:ext cx="9144000" cy="1860213"/>
          </a:xfrm>
          <a:prstGeom prst="rect">
            <a:avLst/>
          </a:prstGeom>
        </p:spPr>
      </p:pic>
      <p:graphicFrame>
        <p:nvGraphicFramePr>
          <p:cNvPr id="11" name="Diagram 10">
            <a:extLst>
              <a:ext uri="{FF2B5EF4-FFF2-40B4-BE49-F238E27FC236}">
                <a16:creationId xmlns:a16="http://schemas.microsoft.com/office/drawing/2014/main" id="{BC802F04-F177-4D1F-9419-68A4B80A74F0}"/>
              </a:ext>
            </a:extLst>
          </p:cNvPr>
          <p:cNvGraphicFramePr>
            <a:graphicFrameLocks/>
          </p:cNvGraphicFramePr>
          <p:nvPr>
            <p:extLst>
              <p:ext uri="{D42A27DB-BD31-4B8C-83A1-F6EECF244321}">
                <p14:modId xmlns:p14="http://schemas.microsoft.com/office/powerpoint/2010/main" val="672817235"/>
              </p:ext>
            </p:extLst>
          </p:nvPr>
        </p:nvGraphicFramePr>
        <p:xfrm>
          <a:off x="4818580" y="1458930"/>
          <a:ext cx="4289461" cy="2791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Diagram 12">
            <a:extLst>
              <a:ext uri="{FF2B5EF4-FFF2-40B4-BE49-F238E27FC236}">
                <a16:creationId xmlns:a16="http://schemas.microsoft.com/office/drawing/2014/main" id="{B250924D-64F5-44B0-AD9D-4D0E8B1D11D0}"/>
              </a:ext>
            </a:extLst>
          </p:cNvPr>
          <p:cNvGraphicFramePr>
            <a:graphicFrameLocks/>
          </p:cNvGraphicFramePr>
          <p:nvPr>
            <p:extLst>
              <p:ext uri="{D42A27DB-BD31-4B8C-83A1-F6EECF244321}">
                <p14:modId xmlns:p14="http://schemas.microsoft.com/office/powerpoint/2010/main" val="2925985724"/>
              </p:ext>
            </p:extLst>
          </p:nvPr>
        </p:nvGraphicFramePr>
        <p:xfrm>
          <a:off x="123290" y="1458930"/>
          <a:ext cx="4813441" cy="28506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93340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698" name="Object 138" hidden="1"/>
          <p:cNvGraphicFramePr>
            <a:graphicFrameLocks noChangeAspect="1"/>
          </p:cNvGraphicFramePr>
          <p:nvPr>
            <p:custDataLst>
              <p:tags r:id="rId1"/>
            </p:custDataLst>
            <p:extLst>
              <p:ext uri="{D42A27DB-BD31-4B8C-83A1-F6EECF244321}">
                <p14:modId xmlns:p14="http://schemas.microsoft.com/office/powerpoint/2010/main" val="4246155277"/>
              </p:ext>
            </p:extLst>
          </p:nvPr>
        </p:nvGraphicFramePr>
        <p:xfrm>
          <a:off x="1143202" y="857251"/>
          <a:ext cx="121481" cy="121481"/>
        </p:xfrm>
        <a:graphic>
          <a:graphicData uri="http://schemas.openxmlformats.org/presentationml/2006/ole">
            <mc:AlternateContent xmlns:mc="http://schemas.openxmlformats.org/markup-compatibility/2006">
              <mc:Choice xmlns:v="urn:schemas-microsoft-com:vml" Requires="v">
                <p:oleObj name="think-cell Slide" r:id="rId107" imgW="270" imgH="270" progId="TCLayout.ActiveDocument.1">
                  <p:embed/>
                </p:oleObj>
              </mc:Choice>
              <mc:Fallback>
                <p:oleObj name="think-cell Slide" r:id="rId107" imgW="270" imgH="270" progId="TCLayout.ActiveDocument.1">
                  <p:embed/>
                  <p:pic>
                    <p:nvPicPr>
                      <p:cNvPr id="66698" name="Object 138" hidden="1"/>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1143202" y="857251"/>
                        <a:ext cx="121481" cy="121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p:custDataLst>
              <p:tags r:id="rId2"/>
            </p:custDataLst>
          </p:nvPr>
        </p:nvSpPr>
        <p:spPr>
          <a:xfrm>
            <a:off x="0" y="857250"/>
            <a:ext cx="119063" cy="119063"/>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fontAlgn="base">
              <a:spcBef>
                <a:spcPct val="0"/>
              </a:spcBef>
              <a:spcAft>
                <a:spcPct val="0"/>
              </a:spcAft>
              <a:defRPr/>
            </a:pPr>
            <a:endParaRPr lang="da-DK" sz="1799" b="1" dirty="0">
              <a:solidFill>
                <a:srgbClr val="FFFFFF"/>
              </a:solidFill>
              <a:latin typeface="Calibri" panose="020F0502020204030204" pitchFamily="34" charset="0"/>
              <a:ea typeface="MS PGothic" panose="020B0600070205080204" pitchFamily="34" charset="-128"/>
              <a:cs typeface="Arial" panose="020B0604020202020204" pitchFamily="34" charset="0"/>
              <a:sym typeface="Calibri" panose="020F0502020204030204" pitchFamily="34" charset="0"/>
            </a:endParaRPr>
          </a:p>
        </p:txBody>
      </p:sp>
      <p:sp>
        <p:nvSpPr>
          <p:cNvPr id="66700" name="Title 1"/>
          <p:cNvSpPr>
            <a:spLocks noGrp="1"/>
          </p:cNvSpPr>
          <p:nvPr>
            <p:ph type="title"/>
            <p:custDataLst>
              <p:tags r:id="rId3"/>
            </p:custDataLst>
          </p:nvPr>
        </p:nvSpPr>
        <p:spPr bwMode="gray"/>
        <p:txBody>
          <a:bodyPr vert="horz">
            <a:normAutofit/>
          </a:bodyPr>
          <a:lstStyle/>
          <a:p>
            <a:r>
              <a:rPr lang="da-DK" dirty="0"/>
              <a:t>Rally er i bestandig udvikling</a:t>
            </a:r>
          </a:p>
        </p:txBody>
      </p:sp>
      <p:pic>
        <p:nvPicPr>
          <p:cNvPr id="66699" name="Picture 4" descr="Roadmap"/>
          <p:cNvPicPr>
            <a:picLocks noChangeAspect="1" noChangeArrowheads="1"/>
          </p:cNvPicPr>
          <p:nvPr>
            <p:custDataLst>
              <p:tags r:id="rId4"/>
            </p:custDataLst>
          </p:nvPr>
        </p:nvPicPr>
        <p:blipFill>
          <a:blip r:embed="rId109">
            <a:clrChange>
              <a:clrFrom>
                <a:srgbClr val="FFFFFF"/>
              </a:clrFrom>
              <a:clrTo>
                <a:srgbClr val="FFFFFF">
                  <a:alpha val="0"/>
                </a:srgbClr>
              </a:clrTo>
            </a:clrChange>
            <a:lum bright="24000" contrast="-18000"/>
          </a:blip>
          <a:srcRect l="13052" t="4868" r="1672" b="3899"/>
          <a:stretch>
            <a:fillRect/>
          </a:stretch>
        </p:blipFill>
        <p:spPr bwMode="gray">
          <a:xfrm>
            <a:off x="0" y="2123242"/>
            <a:ext cx="9144000" cy="2930699"/>
          </a:xfrm>
          <a:prstGeom prst="rect">
            <a:avLst/>
          </a:prstGeom>
          <a:noFill/>
          <a:ln w="9525">
            <a:noFill/>
            <a:miter lim="800000"/>
            <a:headEnd/>
            <a:tailEnd/>
          </a:ln>
        </p:spPr>
      </p:pic>
      <p:grpSp>
        <p:nvGrpSpPr>
          <p:cNvPr id="58" name="Group 23">
            <a:extLst>
              <a:ext uri="{FF2B5EF4-FFF2-40B4-BE49-F238E27FC236}">
                <a16:creationId xmlns:a16="http://schemas.microsoft.com/office/drawing/2014/main" id="{37B7D37E-9474-4CBE-96E9-8792AC0A0841}"/>
              </a:ext>
            </a:extLst>
          </p:cNvPr>
          <p:cNvGrpSpPr>
            <a:grpSpLocks/>
          </p:cNvGrpSpPr>
          <p:nvPr>
            <p:custDataLst>
              <p:tags r:id="rId5"/>
            </p:custDataLst>
          </p:nvPr>
        </p:nvGrpSpPr>
        <p:grpSpPr bwMode="auto">
          <a:xfrm>
            <a:off x="312651" y="4006941"/>
            <a:ext cx="197100" cy="197114"/>
            <a:chOff x="307" y="958"/>
            <a:chExt cx="190" cy="189"/>
          </a:xfrm>
        </p:grpSpPr>
        <p:sp>
          <p:nvSpPr>
            <p:cNvPr id="59" name="Oval 24">
              <a:extLst>
                <a:ext uri="{FF2B5EF4-FFF2-40B4-BE49-F238E27FC236}">
                  <a16:creationId xmlns:a16="http://schemas.microsoft.com/office/drawing/2014/main" id="{265183A4-0B2E-4BE3-8821-565E7B53BB55}"/>
                </a:ext>
              </a:extLst>
            </p:cNvPr>
            <p:cNvSpPr>
              <a:spLocks noChangeArrowheads="1"/>
            </p:cNvSpPr>
            <p:nvPr>
              <p:custDataLst>
                <p:tags r:id="rId101"/>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60" name="Oval 25">
              <a:extLst>
                <a:ext uri="{FF2B5EF4-FFF2-40B4-BE49-F238E27FC236}">
                  <a16:creationId xmlns:a16="http://schemas.microsoft.com/office/drawing/2014/main" id="{1E33B4AF-FBE1-4CA6-AAD3-B7DB1B7CCED4}"/>
                </a:ext>
              </a:extLst>
            </p:cNvPr>
            <p:cNvSpPr>
              <a:spLocks noChangeArrowheads="1"/>
            </p:cNvSpPr>
            <p:nvPr>
              <p:custDataLst>
                <p:tags r:id="rId102"/>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61" name="Oval 26">
              <a:extLst>
                <a:ext uri="{FF2B5EF4-FFF2-40B4-BE49-F238E27FC236}">
                  <a16:creationId xmlns:a16="http://schemas.microsoft.com/office/drawing/2014/main" id="{F08A8FCA-7C0F-48D0-A3D4-4038BC81D130}"/>
                </a:ext>
              </a:extLst>
            </p:cNvPr>
            <p:cNvSpPr>
              <a:spLocks noChangeArrowheads="1"/>
            </p:cNvSpPr>
            <p:nvPr>
              <p:custDataLst>
                <p:tags r:id="rId103"/>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62" name="Oval 27">
              <a:extLst>
                <a:ext uri="{FF2B5EF4-FFF2-40B4-BE49-F238E27FC236}">
                  <a16:creationId xmlns:a16="http://schemas.microsoft.com/office/drawing/2014/main" id="{CFDAB8CD-2457-4A96-BED7-920BBD31E8C2}"/>
                </a:ext>
              </a:extLst>
            </p:cNvPr>
            <p:cNvSpPr>
              <a:spLocks noChangeArrowheads="1"/>
            </p:cNvSpPr>
            <p:nvPr>
              <p:custDataLst>
                <p:tags r:id="rId104"/>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65" name="Group 23">
            <a:extLst>
              <a:ext uri="{FF2B5EF4-FFF2-40B4-BE49-F238E27FC236}">
                <a16:creationId xmlns:a16="http://schemas.microsoft.com/office/drawing/2014/main" id="{E75044D4-55B7-40D1-80E8-8109419F18EC}"/>
              </a:ext>
            </a:extLst>
          </p:cNvPr>
          <p:cNvGrpSpPr>
            <a:grpSpLocks/>
          </p:cNvGrpSpPr>
          <p:nvPr>
            <p:custDataLst>
              <p:tags r:id="rId6"/>
            </p:custDataLst>
          </p:nvPr>
        </p:nvGrpSpPr>
        <p:grpSpPr bwMode="auto">
          <a:xfrm>
            <a:off x="358650" y="3256281"/>
            <a:ext cx="197100" cy="197114"/>
            <a:chOff x="307" y="958"/>
            <a:chExt cx="190" cy="189"/>
          </a:xfrm>
        </p:grpSpPr>
        <p:sp>
          <p:nvSpPr>
            <p:cNvPr id="66" name="Oval 24">
              <a:extLst>
                <a:ext uri="{FF2B5EF4-FFF2-40B4-BE49-F238E27FC236}">
                  <a16:creationId xmlns:a16="http://schemas.microsoft.com/office/drawing/2014/main" id="{865C4D5C-591F-45A9-8856-60B23B1C2A95}"/>
                </a:ext>
              </a:extLst>
            </p:cNvPr>
            <p:cNvSpPr>
              <a:spLocks noChangeArrowheads="1"/>
            </p:cNvSpPr>
            <p:nvPr>
              <p:custDataLst>
                <p:tags r:id="rId97"/>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67" name="Oval 25">
              <a:extLst>
                <a:ext uri="{FF2B5EF4-FFF2-40B4-BE49-F238E27FC236}">
                  <a16:creationId xmlns:a16="http://schemas.microsoft.com/office/drawing/2014/main" id="{988BD67E-7DB0-49BF-A414-6EF20DFE5B7C}"/>
                </a:ext>
              </a:extLst>
            </p:cNvPr>
            <p:cNvSpPr>
              <a:spLocks noChangeArrowheads="1"/>
            </p:cNvSpPr>
            <p:nvPr>
              <p:custDataLst>
                <p:tags r:id="rId98"/>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68" name="Oval 26">
              <a:extLst>
                <a:ext uri="{FF2B5EF4-FFF2-40B4-BE49-F238E27FC236}">
                  <a16:creationId xmlns:a16="http://schemas.microsoft.com/office/drawing/2014/main" id="{97FF86C7-3D67-42CB-BE12-C60C36A5883F}"/>
                </a:ext>
              </a:extLst>
            </p:cNvPr>
            <p:cNvSpPr>
              <a:spLocks noChangeArrowheads="1"/>
            </p:cNvSpPr>
            <p:nvPr>
              <p:custDataLst>
                <p:tags r:id="rId99"/>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69" name="Oval 27">
              <a:extLst>
                <a:ext uri="{FF2B5EF4-FFF2-40B4-BE49-F238E27FC236}">
                  <a16:creationId xmlns:a16="http://schemas.microsoft.com/office/drawing/2014/main" id="{255A308E-2232-4092-B42A-3D4574A09321}"/>
                </a:ext>
              </a:extLst>
            </p:cNvPr>
            <p:cNvSpPr>
              <a:spLocks noChangeArrowheads="1"/>
            </p:cNvSpPr>
            <p:nvPr>
              <p:custDataLst>
                <p:tags r:id="rId100"/>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82" name="Group 23">
            <a:extLst>
              <a:ext uri="{FF2B5EF4-FFF2-40B4-BE49-F238E27FC236}">
                <a16:creationId xmlns:a16="http://schemas.microsoft.com/office/drawing/2014/main" id="{5EEF78F3-01CD-425F-BFBA-69D21FB1EB8E}"/>
              </a:ext>
            </a:extLst>
          </p:cNvPr>
          <p:cNvGrpSpPr>
            <a:grpSpLocks/>
          </p:cNvGrpSpPr>
          <p:nvPr>
            <p:custDataLst>
              <p:tags r:id="rId7"/>
            </p:custDataLst>
          </p:nvPr>
        </p:nvGrpSpPr>
        <p:grpSpPr bwMode="auto">
          <a:xfrm>
            <a:off x="2083430" y="3663316"/>
            <a:ext cx="197100" cy="197114"/>
            <a:chOff x="307" y="958"/>
            <a:chExt cx="190" cy="189"/>
          </a:xfrm>
        </p:grpSpPr>
        <p:sp>
          <p:nvSpPr>
            <p:cNvPr id="83" name="Oval 24">
              <a:extLst>
                <a:ext uri="{FF2B5EF4-FFF2-40B4-BE49-F238E27FC236}">
                  <a16:creationId xmlns:a16="http://schemas.microsoft.com/office/drawing/2014/main" id="{0EBCBB51-F931-4D52-BBED-D228053C085B}"/>
                </a:ext>
              </a:extLst>
            </p:cNvPr>
            <p:cNvSpPr>
              <a:spLocks noChangeArrowheads="1"/>
            </p:cNvSpPr>
            <p:nvPr>
              <p:custDataLst>
                <p:tags r:id="rId93"/>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84" name="Oval 25">
              <a:extLst>
                <a:ext uri="{FF2B5EF4-FFF2-40B4-BE49-F238E27FC236}">
                  <a16:creationId xmlns:a16="http://schemas.microsoft.com/office/drawing/2014/main" id="{C7E32378-09E0-4C28-BCAB-1EC87F6A6DE8}"/>
                </a:ext>
              </a:extLst>
            </p:cNvPr>
            <p:cNvSpPr>
              <a:spLocks noChangeArrowheads="1"/>
            </p:cNvSpPr>
            <p:nvPr>
              <p:custDataLst>
                <p:tags r:id="rId94"/>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85" name="Oval 26">
              <a:extLst>
                <a:ext uri="{FF2B5EF4-FFF2-40B4-BE49-F238E27FC236}">
                  <a16:creationId xmlns:a16="http://schemas.microsoft.com/office/drawing/2014/main" id="{DC4B6754-C615-4673-B23D-8CE6E863E109}"/>
                </a:ext>
              </a:extLst>
            </p:cNvPr>
            <p:cNvSpPr>
              <a:spLocks noChangeArrowheads="1"/>
            </p:cNvSpPr>
            <p:nvPr>
              <p:custDataLst>
                <p:tags r:id="rId95"/>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86" name="Oval 27">
              <a:extLst>
                <a:ext uri="{FF2B5EF4-FFF2-40B4-BE49-F238E27FC236}">
                  <a16:creationId xmlns:a16="http://schemas.microsoft.com/office/drawing/2014/main" id="{B7310279-D7B0-43B0-8400-EE79BA1ED7A1}"/>
                </a:ext>
              </a:extLst>
            </p:cNvPr>
            <p:cNvSpPr>
              <a:spLocks noChangeArrowheads="1"/>
            </p:cNvSpPr>
            <p:nvPr>
              <p:custDataLst>
                <p:tags r:id="rId96"/>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101" name="Group 23">
            <a:extLst>
              <a:ext uri="{FF2B5EF4-FFF2-40B4-BE49-F238E27FC236}">
                <a16:creationId xmlns:a16="http://schemas.microsoft.com/office/drawing/2014/main" id="{9B5781BB-B87B-46F1-8951-F5A82766CF6D}"/>
              </a:ext>
            </a:extLst>
          </p:cNvPr>
          <p:cNvGrpSpPr>
            <a:grpSpLocks/>
          </p:cNvGrpSpPr>
          <p:nvPr>
            <p:custDataLst>
              <p:tags r:id="rId8"/>
            </p:custDataLst>
          </p:nvPr>
        </p:nvGrpSpPr>
        <p:grpSpPr bwMode="auto">
          <a:xfrm>
            <a:off x="964136" y="3181402"/>
            <a:ext cx="197100" cy="197114"/>
            <a:chOff x="307" y="958"/>
            <a:chExt cx="190" cy="189"/>
          </a:xfrm>
        </p:grpSpPr>
        <p:sp>
          <p:nvSpPr>
            <p:cNvPr id="102" name="Oval 24">
              <a:extLst>
                <a:ext uri="{FF2B5EF4-FFF2-40B4-BE49-F238E27FC236}">
                  <a16:creationId xmlns:a16="http://schemas.microsoft.com/office/drawing/2014/main" id="{FADF5B4D-1314-4789-95C0-B08C0C48D94B}"/>
                </a:ext>
              </a:extLst>
            </p:cNvPr>
            <p:cNvSpPr>
              <a:spLocks noChangeArrowheads="1"/>
            </p:cNvSpPr>
            <p:nvPr>
              <p:custDataLst>
                <p:tags r:id="rId89"/>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03" name="Oval 25">
              <a:extLst>
                <a:ext uri="{FF2B5EF4-FFF2-40B4-BE49-F238E27FC236}">
                  <a16:creationId xmlns:a16="http://schemas.microsoft.com/office/drawing/2014/main" id="{6D148EE6-FE91-48E6-995F-F7628C9C90A9}"/>
                </a:ext>
              </a:extLst>
            </p:cNvPr>
            <p:cNvSpPr>
              <a:spLocks noChangeArrowheads="1"/>
            </p:cNvSpPr>
            <p:nvPr>
              <p:custDataLst>
                <p:tags r:id="rId90"/>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04" name="Oval 26">
              <a:extLst>
                <a:ext uri="{FF2B5EF4-FFF2-40B4-BE49-F238E27FC236}">
                  <a16:creationId xmlns:a16="http://schemas.microsoft.com/office/drawing/2014/main" id="{2F1E6B65-7EF2-4D68-AB83-6C86B32AD2C8}"/>
                </a:ext>
              </a:extLst>
            </p:cNvPr>
            <p:cNvSpPr>
              <a:spLocks noChangeArrowheads="1"/>
            </p:cNvSpPr>
            <p:nvPr>
              <p:custDataLst>
                <p:tags r:id="rId91"/>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05" name="Oval 27">
              <a:extLst>
                <a:ext uri="{FF2B5EF4-FFF2-40B4-BE49-F238E27FC236}">
                  <a16:creationId xmlns:a16="http://schemas.microsoft.com/office/drawing/2014/main" id="{C7EE3334-7DC0-41EC-B54B-44B1123572BD}"/>
                </a:ext>
              </a:extLst>
            </p:cNvPr>
            <p:cNvSpPr>
              <a:spLocks noChangeArrowheads="1"/>
            </p:cNvSpPr>
            <p:nvPr>
              <p:custDataLst>
                <p:tags r:id="rId92"/>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119" name="Group 23">
            <a:extLst>
              <a:ext uri="{FF2B5EF4-FFF2-40B4-BE49-F238E27FC236}">
                <a16:creationId xmlns:a16="http://schemas.microsoft.com/office/drawing/2014/main" id="{BDDCBA3B-E867-4403-B64C-2B589943AE2E}"/>
              </a:ext>
            </a:extLst>
          </p:cNvPr>
          <p:cNvGrpSpPr>
            <a:grpSpLocks/>
          </p:cNvGrpSpPr>
          <p:nvPr>
            <p:custDataLst>
              <p:tags r:id="rId9"/>
            </p:custDataLst>
          </p:nvPr>
        </p:nvGrpSpPr>
        <p:grpSpPr bwMode="auto">
          <a:xfrm>
            <a:off x="1987352" y="3071993"/>
            <a:ext cx="197100" cy="197114"/>
            <a:chOff x="307" y="958"/>
            <a:chExt cx="190" cy="189"/>
          </a:xfrm>
        </p:grpSpPr>
        <p:sp>
          <p:nvSpPr>
            <p:cNvPr id="120" name="Oval 24">
              <a:extLst>
                <a:ext uri="{FF2B5EF4-FFF2-40B4-BE49-F238E27FC236}">
                  <a16:creationId xmlns:a16="http://schemas.microsoft.com/office/drawing/2014/main" id="{EA2554C5-48CA-4D06-9580-EBFF9B507ADE}"/>
                </a:ext>
              </a:extLst>
            </p:cNvPr>
            <p:cNvSpPr>
              <a:spLocks noChangeArrowheads="1"/>
            </p:cNvSpPr>
            <p:nvPr>
              <p:custDataLst>
                <p:tags r:id="rId85"/>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21" name="Oval 25">
              <a:extLst>
                <a:ext uri="{FF2B5EF4-FFF2-40B4-BE49-F238E27FC236}">
                  <a16:creationId xmlns:a16="http://schemas.microsoft.com/office/drawing/2014/main" id="{E04D6047-EA77-42FD-B76E-FA15832015C4}"/>
                </a:ext>
              </a:extLst>
            </p:cNvPr>
            <p:cNvSpPr>
              <a:spLocks noChangeArrowheads="1"/>
            </p:cNvSpPr>
            <p:nvPr>
              <p:custDataLst>
                <p:tags r:id="rId86"/>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22" name="Oval 26">
              <a:extLst>
                <a:ext uri="{FF2B5EF4-FFF2-40B4-BE49-F238E27FC236}">
                  <a16:creationId xmlns:a16="http://schemas.microsoft.com/office/drawing/2014/main" id="{1584A867-A0E5-4CF2-8ABD-91B04D6F41C9}"/>
                </a:ext>
              </a:extLst>
            </p:cNvPr>
            <p:cNvSpPr>
              <a:spLocks noChangeArrowheads="1"/>
            </p:cNvSpPr>
            <p:nvPr>
              <p:custDataLst>
                <p:tags r:id="rId87"/>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23" name="Oval 27">
              <a:extLst>
                <a:ext uri="{FF2B5EF4-FFF2-40B4-BE49-F238E27FC236}">
                  <a16:creationId xmlns:a16="http://schemas.microsoft.com/office/drawing/2014/main" id="{71B81381-0193-48CD-B6E6-59EC2DCABB38}"/>
                </a:ext>
              </a:extLst>
            </p:cNvPr>
            <p:cNvSpPr>
              <a:spLocks noChangeArrowheads="1"/>
            </p:cNvSpPr>
            <p:nvPr>
              <p:custDataLst>
                <p:tags r:id="rId88"/>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137" name="Group 23">
            <a:extLst>
              <a:ext uri="{FF2B5EF4-FFF2-40B4-BE49-F238E27FC236}">
                <a16:creationId xmlns:a16="http://schemas.microsoft.com/office/drawing/2014/main" id="{DB3CEB93-E317-4423-B685-7573783CB7E7}"/>
              </a:ext>
            </a:extLst>
          </p:cNvPr>
          <p:cNvGrpSpPr>
            <a:grpSpLocks/>
          </p:cNvGrpSpPr>
          <p:nvPr>
            <p:custDataLst>
              <p:tags r:id="rId10"/>
            </p:custDataLst>
          </p:nvPr>
        </p:nvGrpSpPr>
        <p:grpSpPr bwMode="auto">
          <a:xfrm>
            <a:off x="7137346" y="2053404"/>
            <a:ext cx="197100" cy="197114"/>
            <a:chOff x="307" y="958"/>
            <a:chExt cx="190" cy="189"/>
          </a:xfrm>
        </p:grpSpPr>
        <p:sp>
          <p:nvSpPr>
            <p:cNvPr id="138" name="Oval 24">
              <a:extLst>
                <a:ext uri="{FF2B5EF4-FFF2-40B4-BE49-F238E27FC236}">
                  <a16:creationId xmlns:a16="http://schemas.microsoft.com/office/drawing/2014/main" id="{30B473E7-33C3-4DCD-9051-C8DC8875B092}"/>
                </a:ext>
              </a:extLst>
            </p:cNvPr>
            <p:cNvSpPr>
              <a:spLocks noChangeArrowheads="1"/>
            </p:cNvSpPr>
            <p:nvPr>
              <p:custDataLst>
                <p:tags r:id="rId81"/>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39" name="Oval 25">
              <a:extLst>
                <a:ext uri="{FF2B5EF4-FFF2-40B4-BE49-F238E27FC236}">
                  <a16:creationId xmlns:a16="http://schemas.microsoft.com/office/drawing/2014/main" id="{EDF6B6CE-19BB-48FE-AD5B-B3EA1E071FC9}"/>
                </a:ext>
              </a:extLst>
            </p:cNvPr>
            <p:cNvSpPr>
              <a:spLocks noChangeArrowheads="1"/>
            </p:cNvSpPr>
            <p:nvPr>
              <p:custDataLst>
                <p:tags r:id="rId82"/>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40" name="Oval 26">
              <a:extLst>
                <a:ext uri="{FF2B5EF4-FFF2-40B4-BE49-F238E27FC236}">
                  <a16:creationId xmlns:a16="http://schemas.microsoft.com/office/drawing/2014/main" id="{C86856AF-0F6F-4CD3-A555-12A86DB1E2CF}"/>
                </a:ext>
              </a:extLst>
            </p:cNvPr>
            <p:cNvSpPr>
              <a:spLocks noChangeArrowheads="1"/>
            </p:cNvSpPr>
            <p:nvPr>
              <p:custDataLst>
                <p:tags r:id="rId83"/>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41" name="Oval 27">
              <a:extLst>
                <a:ext uri="{FF2B5EF4-FFF2-40B4-BE49-F238E27FC236}">
                  <a16:creationId xmlns:a16="http://schemas.microsoft.com/office/drawing/2014/main" id="{BEC0E639-BA79-4094-B191-93065BA006AC}"/>
                </a:ext>
              </a:extLst>
            </p:cNvPr>
            <p:cNvSpPr>
              <a:spLocks noChangeArrowheads="1"/>
            </p:cNvSpPr>
            <p:nvPr>
              <p:custDataLst>
                <p:tags r:id="rId84"/>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143" name="Group 23">
            <a:extLst>
              <a:ext uri="{FF2B5EF4-FFF2-40B4-BE49-F238E27FC236}">
                <a16:creationId xmlns:a16="http://schemas.microsoft.com/office/drawing/2014/main" id="{5C0F8A78-E66C-4077-9875-DA899E239FB8}"/>
              </a:ext>
            </a:extLst>
          </p:cNvPr>
          <p:cNvGrpSpPr>
            <a:grpSpLocks/>
          </p:cNvGrpSpPr>
          <p:nvPr>
            <p:custDataLst>
              <p:tags r:id="rId11"/>
            </p:custDataLst>
          </p:nvPr>
        </p:nvGrpSpPr>
        <p:grpSpPr bwMode="auto">
          <a:xfrm>
            <a:off x="930569" y="3851282"/>
            <a:ext cx="197100" cy="197114"/>
            <a:chOff x="307" y="958"/>
            <a:chExt cx="190" cy="189"/>
          </a:xfrm>
        </p:grpSpPr>
        <p:sp>
          <p:nvSpPr>
            <p:cNvPr id="144" name="Oval 24">
              <a:extLst>
                <a:ext uri="{FF2B5EF4-FFF2-40B4-BE49-F238E27FC236}">
                  <a16:creationId xmlns:a16="http://schemas.microsoft.com/office/drawing/2014/main" id="{23A0EFA8-C5CD-406A-9396-308740E60849}"/>
                </a:ext>
              </a:extLst>
            </p:cNvPr>
            <p:cNvSpPr>
              <a:spLocks noChangeArrowheads="1"/>
            </p:cNvSpPr>
            <p:nvPr>
              <p:custDataLst>
                <p:tags r:id="rId77"/>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45" name="Oval 25">
              <a:extLst>
                <a:ext uri="{FF2B5EF4-FFF2-40B4-BE49-F238E27FC236}">
                  <a16:creationId xmlns:a16="http://schemas.microsoft.com/office/drawing/2014/main" id="{2B718669-F42E-4A9F-93AA-CD9ACDA038F0}"/>
                </a:ext>
              </a:extLst>
            </p:cNvPr>
            <p:cNvSpPr>
              <a:spLocks noChangeArrowheads="1"/>
            </p:cNvSpPr>
            <p:nvPr>
              <p:custDataLst>
                <p:tags r:id="rId78"/>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46" name="Oval 26">
              <a:extLst>
                <a:ext uri="{FF2B5EF4-FFF2-40B4-BE49-F238E27FC236}">
                  <a16:creationId xmlns:a16="http://schemas.microsoft.com/office/drawing/2014/main" id="{42893734-4722-4318-95DA-D85EDEB0DF21}"/>
                </a:ext>
              </a:extLst>
            </p:cNvPr>
            <p:cNvSpPr>
              <a:spLocks noChangeArrowheads="1"/>
            </p:cNvSpPr>
            <p:nvPr>
              <p:custDataLst>
                <p:tags r:id="rId79"/>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47" name="Oval 27">
              <a:extLst>
                <a:ext uri="{FF2B5EF4-FFF2-40B4-BE49-F238E27FC236}">
                  <a16:creationId xmlns:a16="http://schemas.microsoft.com/office/drawing/2014/main" id="{BAE20FA8-08FC-496E-B6D2-EE295E75B972}"/>
                </a:ext>
              </a:extLst>
            </p:cNvPr>
            <p:cNvSpPr>
              <a:spLocks noChangeArrowheads="1"/>
            </p:cNvSpPr>
            <p:nvPr>
              <p:custDataLst>
                <p:tags r:id="rId80"/>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151" name="Group 23">
            <a:extLst>
              <a:ext uri="{FF2B5EF4-FFF2-40B4-BE49-F238E27FC236}">
                <a16:creationId xmlns:a16="http://schemas.microsoft.com/office/drawing/2014/main" id="{F843507C-464A-4039-86FD-DAC28503ED53}"/>
              </a:ext>
            </a:extLst>
          </p:cNvPr>
          <p:cNvGrpSpPr>
            <a:grpSpLocks/>
          </p:cNvGrpSpPr>
          <p:nvPr>
            <p:custDataLst>
              <p:tags r:id="rId12"/>
            </p:custDataLst>
          </p:nvPr>
        </p:nvGrpSpPr>
        <p:grpSpPr bwMode="auto">
          <a:xfrm>
            <a:off x="3920696" y="3459745"/>
            <a:ext cx="197100" cy="197114"/>
            <a:chOff x="307" y="958"/>
            <a:chExt cx="190" cy="189"/>
          </a:xfrm>
        </p:grpSpPr>
        <p:sp>
          <p:nvSpPr>
            <p:cNvPr id="152" name="Oval 24">
              <a:extLst>
                <a:ext uri="{FF2B5EF4-FFF2-40B4-BE49-F238E27FC236}">
                  <a16:creationId xmlns:a16="http://schemas.microsoft.com/office/drawing/2014/main" id="{621A1942-1E65-462D-9925-F141747A49B4}"/>
                </a:ext>
              </a:extLst>
            </p:cNvPr>
            <p:cNvSpPr>
              <a:spLocks noChangeArrowheads="1"/>
            </p:cNvSpPr>
            <p:nvPr>
              <p:custDataLst>
                <p:tags r:id="rId73"/>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53" name="Oval 25">
              <a:extLst>
                <a:ext uri="{FF2B5EF4-FFF2-40B4-BE49-F238E27FC236}">
                  <a16:creationId xmlns:a16="http://schemas.microsoft.com/office/drawing/2014/main" id="{94CEBA07-CFD8-4201-9698-1CD711AD1B1F}"/>
                </a:ext>
              </a:extLst>
            </p:cNvPr>
            <p:cNvSpPr>
              <a:spLocks noChangeArrowheads="1"/>
            </p:cNvSpPr>
            <p:nvPr>
              <p:custDataLst>
                <p:tags r:id="rId74"/>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54" name="Oval 26">
              <a:extLst>
                <a:ext uri="{FF2B5EF4-FFF2-40B4-BE49-F238E27FC236}">
                  <a16:creationId xmlns:a16="http://schemas.microsoft.com/office/drawing/2014/main" id="{C8C28AD3-23F1-45CB-9C96-4A068FA6BECD}"/>
                </a:ext>
              </a:extLst>
            </p:cNvPr>
            <p:cNvSpPr>
              <a:spLocks noChangeArrowheads="1"/>
            </p:cNvSpPr>
            <p:nvPr>
              <p:custDataLst>
                <p:tags r:id="rId75"/>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55" name="Oval 27">
              <a:extLst>
                <a:ext uri="{FF2B5EF4-FFF2-40B4-BE49-F238E27FC236}">
                  <a16:creationId xmlns:a16="http://schemas.microsoft.com/office/drawing/2014/main" id="{BAAC128A-7237-49BD-BAC0-80E2C507A364}"/>
                </a:ext>
              </a:extLst>
            </p:cNvPr>
            <p:cNvSpPr>
              <a:spLocks noChangeArrowheads="1"/>
            </p:cNvSpPr>
            <p:nvPr>
              <p:custDataLst>
                <p:tags r:id="rId76"/>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158" name="Group 23">
            <a:extLst>
              <a:ext uri="{FF2B5EF4-FFF2-40B4-BE49-F238E27FC236}">
                <a16:creationId xmlns:a16="http://schemas.microsoft.com/office/drawing/2014/main" id="{45AA0265-76B6-4EB8-B1CF-ACC86DD584AF}"/>
              </a:ext>
            </a:extLst>
          </p:cNvPr>
          <p:cNvGrpSpPr>
            <a:grpSpLocks/>
          </p:cNvGrpSpPr>
          <p:nvPr>
            <p:custDataLst>
              <p:tags r:id="rId13"/>
            </p:custDataLst>
          </p:nvPr>
        </p:nvGrpSpPr>
        <p:grpSpPr bwMode="auto">
          <a:xfrm>
            <a:off x="3854493" y="2927917"/>
            <a:ext cx="197100" cy="197114"/>
            <a:chOff x="307" y="958"/>
            <a:chExt cx="190" cy="189"/>
          </a:xfrm>
        </p:grpSpPr>
        <p:sp>
          <p:nvSpPr>
            <p:cNvPr id="159" name="Oval 24">
              <a:extLst>
                <a:ext uri="{FF2B5EF4-FFF2-40B4-BE49-F238E27FC236}">
                  <a16:creationId xmlns:a16="http://schemas.microsoft.com/office/drawing/2014/main" id="{1524EBA0-CD1B-4BC9-ABE4-BE30EA0825A1}"/>
                </a:ext>
              </a:extLst>
            </p:cNvPr>
            <p:cNvSpPr>
              <a:spLocks noChangeArrowheads="1"/>
            </p:cNvSpPr>
            <p:nvPr>
              <p:custDataLst>
                <p:tags r:id="rId69"/>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60" name="Oval 25">
              <a:extLst>
                <a:ext uri="{FF2B5EF4-FFF2-40B4-BE49-F238E27FC236}">
                  <a16:creationId xmlns:a16="http://schemas.microsoft.com/office/drawing/2014/main" id="{CD5CFE44-F215-4581-B47F-55BA2D7F0670}"/>
                </a:ext>
              </a:extLst>
            </p:cNvPr>
            <p:cNvSpPr>
              <a:spLocks noChangeArrowheads="1"/>
            </p:cNvSpPr>
            <p:nvPr>
              <p:custDataLst>
                <p:tags r:id="rId70"/>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61" name="Oval 26">
              <a:extLst>
                <a:ext uri="{FF2B5EF4-FFF2-40B4-BE49-F238E27FC236}">
                  <a16:creationId xmlns:a16="http://schemas.microsoft.com/office/drawing/2014/main" id="{08802A61-9E37-449A-BDB1-F338B8F9D913}"/>
                </a:ext>
              </a:extLst>
            </p:cNvPr>
            <p:cNvSpPr>
              <a:spLocks noChangeArrowheads="1"/>
            </p:cNvSpPr>
            <p:nvPr>
              <p:custDataLst>
                <p:tags r:id="rId71"/>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62" name="Oval 27">
              <a:extLst>
                <a:ext uri="{FF2B5EF4-FFF2-40B4-BE49-F238E27FC236}">
                  <a16:creationId xmlns:a16="http://schemas.microsoft.com/office/drawing/2014/main" id="{5072CEC1-F590-4318-8D98-EEED64ED4F4B}"/>
                </a:ext>
              </a:extLst>
            </p:cNvPr>
            <p:cNvSpPr>
              <a:spLocks noChangeArrowheads="1"/>
            </p:cNvSpPr>
            <p:nvPr>
              <p:custDataLst>
                <p:tags r:id="rId72"/>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163" name="Group 23">
            <a:extLst>
              <a:ext uri="{FF2B5EF4-FFF2-40B4-BE49-F238E27FC236}">
                <a16:creationId xmlns:a16="http://schemas.microsoft.com/office/drawing/2014/main" id="{F9D5E602-2663-47B5-8BA9-EE8A7EA6758C}"/>
              </a:ext>
            </a:extLst>
          </p:cNvPr>
          <p:cNvGrpSpPr>
            <a:grpSpLocks/>
          </p:cNvGrpSpPr>
          <p:nvPr>
            <p:custDataLst>
              <p:tags r:id="rId14"/>
            </p:custDataLst>
          </p:nvPr>
        </p:nvGrpSpPr>
        <p:grpSpPr bwMode="auto">
          <a:xfrm>
            <a:off x="4725258" y="3346243"/>
            <a:ext cx="197100" cy="197114"/>
            <a:chOff x="307" y="958"/>
            <a:chExt cx="190" cy="189"/>
          </a:xfrm>
        </p:grpSpPr>
        <p:sp>
          <p:nvSpPr>
            <p:cNvPr id="164" name="Oval 24">
              <a:extLst>
                <a:ext uri="{FF2B5EF4-FFF2-40B4-BE49-F238E27FC236}">
                  <a16:creationId xmlns:a16="http://schemas.microsoft.com/office/drawing/2014/main" id="{BC1CC15E-4C77-4162-BFA3-8B97EEC5AA46}"/>
                </a:ext>
              </a:extLst>
            </p:cNvPr>
            <p:cNvSpPr>
              <a:spLocks noChangeArrowheads="1"/>
            </p:cNvSpPr>
            <p:nvPr>
              <p:custDataLst>
                <p:tags r:id="rId65"/>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65" name="Oval 25">
              <a:extLst>
                <a:ext uri="{FF2B5EF4-FFF2-40B4-BE49-F238E27FC236}">
                  <a16:creationId xmlns:a16="http://schemas.microsoft.com/office/drawing/2014/main" id="{EE127BDC-D207-4E6E-B032-ACE390447217}"/>
                </a:ext>
              </a:extLst>
            </p:cNvPr>
            <p:cNvSpPr>
              <a:spLocks noChangeArrowheads="1"/>
            </p:cNvSpPr>
            <p:nvPr>
              <p:custDataLst>
                <p:tags r:id="rId66"/>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66" name="Oval 26">
              <a:extLst>
                <a:ext uri="{FF2B5EF4-FFF2-40B4-BE49-F238E27FC236}">
                  <a16:creationId xmlns:a16="http://schemas.microsoft.com/office/drawing/2014/main" id="{5FF21BFE-8B10-4711-80F7-8401252033A5}"/>
                </a:ext>
              </a:extLst>
            </p:cNvPr>
            <p:cNvSpPr>
              <a:spLocks noChangeArrowheads="1"/>
            </p:cNvSpPr>
            <p:nvPr>
              <p:custDataLst>
                <p:tags r:id="rId67"/>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67" name="Oval 27">
              <a:extLst>
                <a:ext uri="{FF2B5EF4-FFF2-40B4-BE49-F238E27FC236}">
                  <a16:creationId xmlns:a16="http://schemas.microsoft.com/office/drawing/2014/main" id="{B453E5C7-575C-4F24-8113-FCDCC8F8EBC4}"/>
                </a:ext>
              </a:extLst>
            </p:cNvPr>
            <p:cNvSpPr>
              <a:spLocks noChangeArrowheads="1"/>
            </p:cNvSpPr>
            <p:nvPr>
              <p:custDataLst>
                <p:tags r:id="rId68"/>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170" name="Group 23">
            <a:extLst>
              <a:ext uri="{FF2B5EF4-FFF2-40B4-BE49-F238E27FC236}">
                <a16:creationId xmlns:a16="http://schemas.microsoft.com/office/drawing/2014/main" id="{152E3BF7-F000-41AD-AE46-34ABEB0E6974}"/>
              </a:ext>
            </a:extLst>
          </p:cNvPr>
          <p:cNvGrpSpPr>
            <a:grpSpLocks/>
          </p:cNvGrpSpPr>
          <p:nvPr>
            <p:custDataLst>
              <p:tags r:id="rId15"/>
            </p:custDataLst>
          </p:nvPr>
        </p:nvGrpSpPr>
        <p:grpSpPr bwMode="auto">
          <a:xfrm>
            <a:off x="6271395" y="3164062"/>
            <a:ext cx="197100" cy="197114"/>
            <a:chOff x="307" y="958"/>
            <a:chExt cx="190" cy="189"/>
          </a:xfrm>
        </p:grpSpPr>
        <p:sp>
          <p:nvSpPr>
            <p:cNvPr id="171" name="Oval 24">
              <a:extLst>
                <a:ext uri="{FF2B5EF4-FFF2-40B4-BE49-F238E27FC236}">
                  <a16:creationId xmlns:a16="http://schemas.microsoft.com/office/drawing/2014/main" id="{EA11DD79-CCC1-40EB-87BE-89561C34DD5A}"/>
                </a:ext>
              </a:extLst>
            </p:cNvPr>
            <p:cNvSpPr>
              <a:spLocks noChangeArrowheads="1"/>
            </p:cNvSpPr>
            <p:nvPr>
              <p:custDataLst>
                <p:tags r:id="rId61"/>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72" name="Oval 25">
              <a:extLst>
                <a:ext uri="{FF2B5EF4-FFF2-40B4-BE49-F238E27FC236}">
                  <a16:creationId xmlns:a16="http://schemas.microsoft.com/office/drawing/2014/main" id="{ACDCEDEB-6380-4440-96BE-BDC5B64C5FD6}"/>
                </a:ext>
              </a:extLst>
            </p:cNvPr>
            <p:cNvSpPr>
              <a:spLocks noChangeArrowheads="1"/>
            </p:cNvSpPr>
            <p:nvPr>
              <p:custDataLst>
                <p:tags r:id="rId62"/>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73" name="Oval 26">
              <a:extLst>
                <a:ext uri="{FF2B5EF4-FFF2-40B4-BE49-F238E27FC236}">
                  <a16:creationId xmlns:a16="http://schemas.microsoft.com/office/drawing/2014/main" id="{E5E977D1-388D-4784-A788-D31995466E79}"/>
                </a:ext>
              </a:extLst>
            </p:cNvPr>
            <p:cNvSpPr>
              <a:spLocks noChangeArrowheads="1"/>
            </p:cNvSpPr>
            <p:nvPr>
              <p:custDataLst>
                <p:tags r:id="rId63"/>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74" name="Oval 27">
              <a:extLst>
                <a:ext uri="{FF2B5EF4-FFF2-40B4-BE49-F238E27FC236}">
                  <a16:creationId xmlns:a16="http://schemas.microsoft.com/office/drawing/2014/main" id="{A0991EA8-C763-4950-A7A6-DCE57C4FAA61}"/>
                </a:ext>
              </a:extLst>
            </p:cNvPr>
            <p:cNvSpPr>
              <a:spLocks noChangeArrowheads="1"/>
            </p:cNvSpPr>
            <p:nvPr>
              <p:custDataLst>
                <p:tags r:id="rId64"/>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176" name="Group 23">
            <a:extLst>
              <a:ext uri="{FF2B5EF4-FFF2-40B4-BE49-F238E27FC236}">
                <a16:creationId xmlns:a16="http://schemas.microsoft.com/office/drawing/2014/main" id="{D06AC258-8C80-40AD-A9E8-A21F06044294}"/>
              </a:ext>
            </a:extLst>
          </p:cNvPr>
          <p:cNvGrpSpPr>
            <a:grpSpLocks/>
          </p:cNvGrpSpPr>
          <p:nvPr>
            <p:custDataLst>
              <p:tags r:id="rId16"/>
            </p:custDataLst>
          </p:nvPr>
        </p:nvGrpSpPr>
        <p:grpSpPr bwMode="auto">
          <a:xfrm>
            <a:off x="5460774" y="3269107"/>
            <a:ext cx="197100" cy="197114"/>
            <a:chOff x="307" y="958"/>
            <a:chExt cx="190" cy="189"/>
          </a:xfrm>
        </p:grpSpPr>
        <p:sp>
          <p:nvSpPr>
            <p:cNvPr id="177" name="Oval 24">
              <a:extLst>
                <a:ext uri="{FF2B5EF4-FFF2-40B4-BE49-F238E27FC236}">
                  <a16:creationId xmlns:a16="http://schemas.microsoft.com/office/drawing/2014/main" id="{2407392E-8D97-43A1-A437-A785515183C4}"/>
                </a:ext>
              </a:extLst>
            </p:cNvPr>
            <p:cNvSpPr>
              <a:spLocks noChangeArrowheads="1"/>
            </p:cNvSpPr>
            <p:nvPr>
              <p:custDataLst>
                <p:tags r:id="rId57"/>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78" name="Oval 25">
              <a:extLst>
                <a:ext uri="{FF2B5EF4-FFF2-40B4-BE49-F238E27FC236}">
                  <a16:creationId xmlns:a16="http://schemas.microsoft.com/office/drawing/2014/main" id="{498402E4-F8A4-4CBE-9207-DAA2999B1834}"/>
                </a:ext>
              </a:extLst>
            </p:cNvPr>
            <p:cNvSpPr>
              <a:spLocks noChangeArrowheads="1"/>
            </p:cNvSpPr>
            <p:nvPr>
              <p:custDataLst>
                <p:tags r:id="rId58"/>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79" name="Oval 26">
              <a:extLst>
                <a:ext uri="{FF2B5EF4-FFF2-40B4-BE49-F238E27FC236}">
                  <a16:creationId xmlns:a16="http://schemas.microsoft.com/office/drawing/2014/main" id="{13846D9D-8447-43A9-B22A-32FE2C7F57B5}"/>
                </a:ext>
              </a:extLst>
            </p:cNvPr>
            <p:cNvSpPr>
              <a:spLocks noChangeArrowheads="1"/>
            </p:cNvSpPr>
            <p:nvPr>
              <p:custDataLst>
                <p:tags r:id="rId59"/>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80" name="Oval 27">
              <a:extLst>
                <a:ext uri="{FF2B5EF4-FFF2-40B4-BE49-F238E27FC236}">
                  <a16:creationId xmlns:a16="http://schemas.microsoft.com/office/drawing/2014/main" id="{C46B09C6-08E6-428E-AE9A-CC83798E7687}"/>
                </a:ext>
              </a:extLst>
            </p:cNvPr>
            <p:cNvSpPr>
              <a:spLocks noChangeArrowheads="1"/>
            </p:cNvSpPr>
            <p:nvPr>
              <p:custDataLst>
                <p:tags r:id="rId60"/>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188" name="Group 23">
            <a:extLst>
              <a:ext uri="{FF2B5EF4-FFF2-40B4-BE49-F238E27FC236}">
                <a16:creationId xmlns:a16="http://schemas.microsoft.com/office/drawing/2014/main" id="{7DF5EA55-DC47-45BD-80B6-E019C30DCFDB}"/>
              </a:ext>
            </a:extLst>
          </p:cNvPr>
          <p:cNvGrpSpPr>
            <a:grpSpLocks/>
          </p:cNvGrpSpPr>
          <p:nvPr>
            <p:custDataLst>
              <p:tags r:id="rId17"/>
            </p:custDataLst>
          </p:nvPr>
        </p:nvGrpSpPr>
        <p:grpSpPr bwMode="auto">
          <a:xfrm>
            <a:off x="8292117" y="2874879"/>
            <a:ext cx="197100" cy="197114"/>
            <a:chOff x="307" y="958"/>
            <a:chExt cx="190" cy="189"/>
          </a:xfrm>
        </p:grpSpPr>
        <p:sp>
          <p:nvSpPr>
            <p:cNvPr id="189" name="Oval 24">
              <a:extLst>
                <a:ext uri="{FF2B5EF4-FFF2-40B4-BE49-F238E27FC236}">
                  <a16:creationId xmlns:a16="http://schemas.microsoft.com/office/drawing/2014/main" id="{6B47B793-CF04-4075-A65E-75D109011A8F}"/>
                </a:ext>
              </a:extLst>
            </p:cNvPr>
            <p:cNvSpPr>
              <a:spLocks noChangeArrowheads="1"/>
            </p:cNvSpPr>
            <p:nvPr>
              <p:custDataLst>
                <p:tags r:id="rId53"/>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90" name="Oval 25">
              <a:extLst>
                <a:ext uri="{FF2B5EF4-FFF2-40B4-BE49-F238E27FC236}">
                  <a16:creationId xmlns:a16="http://schemas.microsoft.com/office/drawing/2014/main" id="{63F10DD1-AA6A-4C1A-9726-A37D39EBDB99}"/>
                </a:ext>
              </a:extLst>
            </p:cNvPr>
            <p:cNvSpPr>
              <a:spLocks noChangeArrowheads="1"/>
            </p:cNvSpPr>
            <p:nvPr>
              <p:custDataLst>
                <p:tags r:id="rId54"/>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91" name="Oval 26">
              <a:extLst>
                <a:ext uri="{FF2B5EF4-FFF2-40B4-BE49-F238E27FC236}">
                  <a16:creationId xmlns:a16="http://schemas.microsoft.com/office/drawing/2014/main" id="{5EEFCCA6-5986-4BB8-9E23-2A6A1592A7AD}"/>
                </a:ext>
              </a:extLst>
            </p:cNvPr>
            <p:cNvSpPr>
              <a:spLocks noChangeArrowheads="1"/>
            </p:cNvSpPr>
            <p:nvPr>
              <p:custDataLst>
                <p:tags r:id="rId55"/>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92" name="Oval 27">
              <a:extLst>
                <a:ext uri="{FF2B5EF4-FFF2-40B4-BE49-F238E27FC236}">
                  <a16:creationId xmlns:a16="http://schemas.microsoft.com/office/drawing/2014/main" id="{9FE0A20F-B5CA-45B9-95EA-C1A6A9CD7D17}"/>
                </a:ext>
              </a:extLst>
            </p:cNvPr>
            <p:cNvSpPr>
              <a:spLocks noChangeArrowheads="1"/>
            </p:cNvSpPr>
            <p:nvPr>
              <p:custDataLst>
                <p:tags r:id="rId56"/>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93" name="Group 23">
            <a:extLst>
              <a:ext uri="{FF2B5EF4-FFF2-40B4-BE49-F238E27FC236}">
                <a16:creationId xmlns:a16="http://schemas.microsoft.com/office/drawing/2014/main" id="{8ED5BD31-21C5-4D86-920B-EC67E4ACEF7B}"/>
              </a:ext>
            </a:extLst>
          </p:cNvPr>
          <p:cNvGrpSpPr>
            <a:grpSpLocks/>
          </p:cNvGrpSpPr>
          <p:nvPr>
            <p:custDataLst>
              <p:tags r:id="rId18"/>
            </p:custDataLst>
          </p:nvPr>
        </p:nvGrpSpPr>
        <p:grpSpPr bwMode="auto">
          <a:xfrm>
            <a:off x="5320219" y="2809399"/>
            <a:ext cx="197100" cy="197114"/>
            <a:chOff x="307" y="958"/>
            <a:chExt cx="190" cy="189"/>
          </a:xfrm>
        </p:grpSpPr>
        <p:sp>
          <p:nvSpPr>
            <p:cNvPr id="94" name="Oval 24">
              <a:extLst>
                <a:ext uri="{FF2B5EF4-FFF2-40B4-BE49-F238E27FC236}">
                  <a16:creationId xmlns:a16="http://schemas.microsoft.com/office/drawing/2014/main" id="{A5C69D80-8306-42BA-A1F2-B7E80B3345A9}"/>
                </a:ext>
              </a:extLst>
            </p:cNvPr>
            <p:cNvSpPr>
              <a:spLocks noChangeArrowheads="1"/>
            </p:cNvSpPr>
            <p:nvPr>
              <p:custDataLst>
                <p:tags r:id="rId49"/>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95" name="Oval 25">
              <a:extLst>
                <a:ext uri="{FF2B5EF4-FFF2-40B4-BE49-F238E27FC236}">
                  <a16:creationId xmlns:a16="http://schemas.microsoft.com/office/drawing/2014/main" id="{1E38BA52-1105-45F3-9A4F-801F98176F5D}"/>
                </a:ext>
              </a:extLst>
            </p:cNvPr>
            <p:cNvSpPr>
              <a:spLocks noChangeArrowheads="1"/>
            </p:cNvSpPr>
            <p:nvPr>
              <p:custDataLst>
                <p:tags r:id="rId50"/>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96" name="Oval 26">
              <a:extLst>
                <a:ext uri="{FF2B5EF4-FFF2-40B4-BE49-F238E27FC236}">
                  <a16:creationId xmlns:a16="http://schemas.microsoft.com/office/drawing/2014/main" id="{C80F0DFE-A4DF-4619-A563-488870B23850}"/>
                </a:ext>
              </a:extLst>
            </p:cNvPr>
            <p:cNvSpPr>
              <a:spLocks noChangeArrowheads="1"/>
            </p:cNvSpPr>
            <p:nvPr>
              <p:custDataLst>
                <p:tags r:id="rId51"/>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97" name="Oval 27">
              <a:extLst>
                <a:ext uri="{FF2B5EF4-FFF2-40B4-BE49-F238E27FC236}">
                  <a16:creationId xmlns:a16="http://schemas.microsoft.com/office/drawing/2014/main" id="{5F8FDC71-4DF7-4795-84D9-2E5141402559}"/>
                </a:ext>
              </a:extLst>
            </p:cNvPr>
            <p:cNvSpPr>
              <a:spLocks noChangeArrowheads="1"/>
            </p:cNvSpPr>
            <p:nvPr>
              <p:custDataLst>
                <p:tags r:id="rId52"/>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grpSp>
        <p:nvGrpSpPr>
          <p:cNvPr id="109" name="Group 23">
            <a:extLst>
              <a:ext uri="{FF2B5EF4-FFF2-40B4-BE49-F238E27FC236}">
                <a16:creationId xmlns:a16="http://schemas.microsoft.com/office/drawing/2014/main" id="{E5B09A6E-9C85-4EEF-99C3-1A57FA2E82A0}"/>
              </a:ext>
            </a:extLst>
          </p:cNvPr>
          <p:cNvGrpSpPr>
            <a:grpSpLocks/>
          </p:cNvGrpSpPr>
          <p:nvPr>
            <p:custDataLst>
              <p:tags r:id="rId19"/>
            </p:custDataLst>
          </p:nvPr>
        </p:nvGrpSpPr>
        <p:grpSpPr bwMode="auto">
          <a:xfrm>
            <a:off x="7063365" y="3091767"/>
            <a:ext cx="197100" cy="197114"/>
            <a:chOff x="307" y="958"/>
            <a:chExt cx="190" cy="189"/>
          </a:xfrm>
        </p:grpSpPr>
        <p:sp>
          <p:nvSpPr>
            <p:cNvPr id="110" name="Oval 24">
              <a:extLst>
                <a:ext uri="{FF2B5EF4-FFF2-40B4-BE49-F238E27FC236}">
                  <a16:creationId xmlns:a16="http://schemas.microsoft.com/office/drawing/2014/main" id="{27691E5B-DB43-49C8-81AD-EFA39EE82073}"/>
                </a:ext>
              </a:extLst>
            </p:cNvPr>
            <p:cNvSpPr>
              <a:spLocks noChangeArrowheads="1"/>
            </p:cNvSpPr>
            <p:nvPr>
              <p:custDataLst>
                <p:tags r:id="rId45"/>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11" name="Oval 25">
              <a:extLst>
                <a:ext uri="{FF2B5EF4-FFF2-40B4-BE49-F238E27FC236}">
                  <a16:creationId xmlns:a16="http://schemas.microsoft.com/office/drawing/2014/main" id="{163F3EB6-3DE5-455E-8E4E-DC5DE4E9D6FD}"/>
                </a:ext>
              </a:extLst>
            </p:cNvPr>
            <p:cNvSpPr>
              <a:spLocks noChangeArrowheads="1"/>
            </p:cNvSpPr>
            <p:nvPr>
              <p:custDataLst>
                <p:tags r:id="rId46"/>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12" name="Oval 26">
              <a:extLst>
                <a:ext uri="{FF2B5EF4-FFF2-40B4-BE49-F238E27FC236}">
                  <a16:creationId xmlns:a16="http://schemas.microsoft.com/office/drawing/2014/main" id="{F219C6F1-F219-463A-AEF9-DA36994E55CB}"/>
                </a:ext>
              </a:extLst>
            </p:cNvPr>
            <p:cNvSpPr>
              <a:spLocks noChangeArrowheads="1"/>
            </p:cNvSpPr>
            <p:nvPr>
              <p:custDataLst>
                <p:tags r:id="rId47"/>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13" name="Oval 27">
              <a:extLst>
                <a:ext uri="{FF2B5EF4-FFF2-40B4-BE49-F238E27FC236}">
                  <a16:creationId xmlns:a16="http://schemas.microsoft.com/office/drawing/2014/main" id="{42E03C08-F15A-4E93-8A9A-4D84541C8726}"/>
                </a:ext>
              </a:extLst>
            </p:cNvPr>
            <p:cNvSpPr>
              <a:spLocks noChangeArrowheads="1"/>
            </p:cNvSpPr>
            <p:nvPr>
              <p:custDataLst>
                <p:tags r:id="rId48"/>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sp>
        <p:nvSpPr>
          <p:cNvPr id="12" name="TextBox 11">
            <a:extLst>
              <a:ext uri="{FF2B5EF4-FFF2-40B4-BE49-F238E27FC236}">
                <a16:creationId xmlns:a16="http://schemas.microsoft.com/office/drawing/2014/main" id="{BDDFBD7A-9A82-4427-8F38-D36B7D91CE3A}"/>
              </a:ext>
            </a:extLst>
          </p:cNvPr>
          <p:cNvSpPr txBox="1"/>
          <p:nvPr/>
        </p:nvSpPr>
        <p:spPr>
          <a:xfrm>
            <a:off x="-107136" y="4288846"/>
            <a:ext cx="1095061" cy="461665"/>
          </a:xfrm>
          <a:prstGeom prst="rect">
            <a:avLst/>
          </a:prstGeom>
          <a:noFill/>
        </p:spPr>
        <p:txBody>
          <a:bodyPr wrap="square" lIns="0" tIns="0" rIns="0" bIns="0" rtlCol="0" anchor="ctr" anchorCtr="0">
            <a:spAutoFit/>
          </a:bodyPr>
          <a:lstStyle/>
          <a:p>
            <a:pPr algn="ctr"/>
            <a:r>
              <a:rPr lang="da-DK" sz="1000" dirty="0"/>
              <a:t>1999 Charles L. Kramer artikel i Front and Finish</a:t>
            </a:r>
          </a:p>
        </p:txBody>
      </p:sp>
      <p:sp>
        <p:nvSpPr>
          <p:cNvPr id="126" name="TextBox 125">
            <a:extLst>
              <a:ext uri="{FF2B5EF4-FFF2-40B4-BE49-F238E27FC236}">
                <a16:creationId xmlns:a16="http://schemas.microsoft.com/office/drawing/2014/main" id="{2F9B5F04-EA44-496F-A978-AFBB0F14C100}"/>
              </a:ext>
            </a:extLst>
          </p:cNvPr>
          <p:cNvSpPr txBox="1"/>
          <p:nvPr/>
        </p:nvSpPr>
        <p:spPr>
          <a:xfrm>
            <a:off x="93079" y="2953719"/>
            <a:ext cx="662639" cy="307777"/>
          </a:xfrm>
          <a:prstGeom prst="rect">
            <a:avLst/>
          </a:prstGeom>
          <a:noFill/>
        </p:spPr>
        <p:txBody>
          <a:bodyPr wrap="square" lIns="0" tIns="0" rIns="0" bIns="0" rtlCol="0" anchor="ctr" anchorCtr="0">
            <a:spAutoFit/>
          </a:bodyPr>
          <a:lstStyle/>
          <a:p>
            <a:pPr algn="ctr"/>
            <a:r>
              <a:rPr lang="da-DK" sz="1000" dirty="0"/>
              <a:t>2000</a:t>
            </a:r>
          </a:p>
          <a:p>
            <a:pPr algn="ctr"/>
            <a:r>
              <a:rPr lang="da-DK" sz="1000" dirty="0"/>
              <a:t>AKC</a:t>
            </a:r>
          </a:p>
        </p:txBody>
      </p:sp>
      <p:sp>
        <p:nvSpPr>
          <p:cNvPr id="127" name="TextBox 126">
            <a:extLst>
              <a:ext uri="{FF2B5EF4-FFF2-40B4-BE49-F238E27FC236}">
                <a16:creationId xmlns:a16="http://schemas.microsoft.com/office/drawing/2014/main" id="{CAC68EC7-0CCF-48FA-9A8A-F70381C78FAD}"/>
              </a:ext>
            </a:extLst>
          </p:cNvPr>
          <p:cNvSpPr txBox="1"/>
          <p:nvPr/>
        </p:nvSpPr>
        <p:spPr>
          <a:xfrm>
            <a:off x="717152" y="4130045"/>
            <a:ext cx="1095061" cy="461665"/>
          </a:xfrm>
          <a:prstGeom prst="rect">
            <a:avLst/>
          </a:prstGeom>
          <a:noFill/>
        </p:spPr>
        <p:txBody>
          <a:bodyPr wrap="square" lIns="0" tIns="0" rIns="0" bIns="0" rtlCol="0" anchor="ctr" anchorCtr="0">
            <a:spAutoFit/>
          </a:bodyPr>
          <a:lstStyle/>
          <a:p>
            <a:pPr algn="ctr"/>
            <a:r>
              <a:rPr lang="da-DK" sz="1000" dirty="0"/>
              <a:t>2003 Pia Johnsen oprettede rally-lydighed.dk</a:t>
            </a:r>
          </a:p>
        </p:txBody>
      </p:sp>
      <p:sp>
        <p:nvSpPr>
          <p:cNvPr id="128" name="TextBox 127">
            <a:extLst>
              <a:ext uri="{FF2B5EF4-FFF2-40B4-BE49-F238E27FC236}">
                <a16:creationId xmlns:a16="http://schemas.microsoft.com/office/drawing/2014/main" id="{477EF098-DABF-4024-A66E-03D94C3D1A86}"/>
              </a:ext>
            </a:extLst>
          </p:cNvPr>
          <p:cNvSpPr txBox="1"/>
          <p:nvPr/>
        </p:nvSpPr>
        <p:spPr>
          <a:xfrm>
            <a:off x="687198" y="2839367"/>
            <a:ext cx="811375" cy="307777"/>
          </a:xfrm>
          <a:prstGeom prst="rect">
            <a:avLst/>
          </a:prstGeom>
          <a:noFill/>
        </p:spPr>
        <p:txBody>
          <a:bodyPr wrap="square" lIns="0" tIns="0" rIns="0" bIns="0" rtlCol="0" anchor="ctr" anchorCtr="0">
            <a:spAutoFit/>
          </a:bodyPr>
          <a:lstStyle/>
          <a:p>
            <a:pPr algn="ctr"/>
            <a:r>
              <a:rPr lang="da-DK" sz="1000" dirty="0"/>
              <a:t>2004 demo i Herning</a:t>
            </a:r>
          </a:p>
        </p:txBody>
      </p:sp>
      <p:sp>
        <p:nvSpPr>
          <p:cNvPr id="129" name="TextBox 128">
            <a:extLst>
              <a:ext uri="{FF2B5EF4-FFF2-40B4-BE49-F238E27FC236}">
                <a16:creationId xmlns:a16="http://schemas.microsoft.com/office/drawing/2014/main" id="{5040E236-B8A2-4535-B392-6B48454C5827}"/>
              </a:ext>
            </a:extLst>
          </p:cNvPr>
          <p:cNvSpPr txBox="1"/>
          <p:nvPr/>
        </p:nvSpPr>
        <p:spPr>
          <a:xfrm>
            <a:off x="1602915" y="3904125"/>
            <a:ext cx="1206436" cy="615553"/>
          </a:xfrm>
          <a:prstGeom prst="rect">
            <a:avLst/>
          </a:prstGeom>
          <a:noFill/>
        </p:spPr>
        <p:txBody>
          <a:bodyPr wrap="square" lIns="0" tIns="0" rIns="0" bIns="0" rtlCol="0" anchor="ctr" anchorCtr="0">
            <a:spAutoFit/>
          </a:bodyPr>
          <a:lstStyle/>
          <a:p>
            <a:pPr algn="ctr"/>
            <a:r>
              <a:rPr lang="da-DK" sz="1000" dirty="0"/>
              <a:t>3.7.2005 Rally-workshop, den stiftende generalforsamling </a:t>
            </a:r>
          </a:p>
        </p:txBody>
      </p:sp>
      <p:sp>
        <p:nvSpPr>
          <p:cNvPr id="130" name="TextBox 129">
            <a:extLst>
              <a:ext uri="{FF2B5EF4-FFF2-40B4-BE49-F238E27FC236}">
                <a16:creationId xmlns:a16="http://schemas.microsoft.com/office/drawing/2014/main" id="{ACE2476A-F983-4974-B09B-26E04567AA2C}"/>
              </a:ext>
            </a:extLst>
          </p:cNvPr>
          <p:cNvSpPr txBox="1"/>
          <p:nvPr/>
        </p:nvSpPr>
        <p:spPr>
          <a:xfrm>
            <a:off x="1526088" y="2612916"/>
            <a:ext cx="1100439" cy="307777"/>
          </a:xfrm>
          <a:prstGeom prst="rect">
            <a:avLst/>
          </a:prstGeom>
          <a:noFill/>
        </p:spPr>
        <p:txBody>
          <a:bodyPr wrap="square" lIns="0" tIns="0" rIns="0" bIns="0" rtlCol="0" anchor="ctr" anchorCtr="0">
            <a:spAutoFit/>
          </a:bodyPr>
          <a:lstStyle/>
          <a:p>
            <a:pPr algn="ctr"/>
            <a:r>
              <a:rPr lang="da-DK" sz="1000" dirty="0"/>
              <a:t>26.5.2006 Roskilde første officielle prøve</a:t>
            </a:r>
          </a:p>
        </p:txBody>
      </p:sp>
      <p:sp>
        <p:nvSpPr>
          <p:cNvPr id="131" name="TextBox 130">
            <a:extLst>
              <a:ext uri="{FF2B5EF4-FFF2-40B4-BE49-F238E27FC236}">
                <a16:creationId xmlns:a16="http://schemas.microsoft.com/office/drawing/2014/main" id="{369EFE68-ED04-4A0D-998C-3279AD259731}"/>
              </a:ext>
            </a:extLst>
          </p:cNvPr>
          <p:cNvSpPr txBox="1"/>
          <p:nvPr/>
        </p:nvSpPr>
        <p:spPr>
          <a:xfrm>
            <a:off x="3621274" y="3828032"/>
            <a:ext cx="783670" cy="307777"/>
          </a:xfrm>
          <a:prstGeom prst="rect">
            <a:avLst/>
          </a:prstGeom>
          <a:noFill/>
        </p:spPr>
        <p:txBody>
          <a:bodyPr wrap="square" lIns="0" tIns="0" rIns="0" bIns="0" rtlCol="0" anchor="ctr" anchorCtr="0">
            <a:spAutoFit/>
          </a:bodyPr>
          <a:lstStyle/>
          <a:p>
            <a:pPr algn="ctr"/>
            <a:r>
              <a:rPr lang="da-DK" sz="1000" dirty="0"/>
              <a:t>29.8.2009</a:t>
            </a:r>
          </a:p>
          <a:p>
            <a:pPr algn="ctr"/>
            <a:r>
              <a:rPr lang="da-DK" sz="1000" dirty="0"/>
              <a:t>Første DM</a:t>
            </a:r>
          </a:p>
        </p:txBody>
      </p:sp>
      <p:sp>
        <p:nvSpPr>
          <p:cNvPr id="132" name="TextBox 131">
            <a:extLst>
              <a:ext uri="{FF2B5EF4-FFF2-40B4-BE49-F238E27FC236}">
                <a16:creationId xmlns:a16="http://schemas.microsoft.com/office/drawing/2014/main" id="{4B751750-7E4E-4F6B-BC9D-C2763283452E}"/>
              </a:ext>
            </a:extLst>
          </p:cNvPr>
          <p:cNvSpPr txBox="1"/>
          <p:nvPr/>
        </p:nvSpPr>
        <p:spPr>
          <a:xfrm>
            <a:off x="3349673" y="2556727"/>
            <a:ext cx="1263046" cy="307777"/>
          </a:xfrm>
          <a:prstGeom prst="rect">
            <a:avLst/>
          </a:prstGeom>
          <a:noFill/>
        </p:spPr>
        <p:txBody>
          <a:bodyPr wrap="square" lIns="0" tIns="0" rIns="0" bIns="0" rtlCol="0" anchor="ctr" anchorCtr="0">
            <a:spAutoFit/>
          </a:bodyPr>
          <a:lstStyle/>
          <a:p>
            <a:pPr algn="ctr"/>
            <a:r>
              <a:rPr lang="da-DK" sz="1000" dirty="0"/>
              <a:t>29.8.2010 DM med championklasse</a:t>
            </a:r>
          </a:p>
        </p:txBody>
      </p:sp>
      <p:sp>
        <p:nvSpPr>
          <p:cNvPr id="133" name="TextBox 132">
            <a:extLst>
              <a:ext uri="{FF2B5EF4-FFF2-40B4-BE49-F238E27FC236}">
                <a16:creationId xmlns:a16="http://schemas.microsoft.com/office/drawing/2014/main" id="{9C984AAB-4D60-4CB4-8471-65019FE887D4}"/>
              </a:ext>
            </a:extLst>
          </p:cNvPr>
          <p:cNvSpPr txBox="1"/>
          <p:nvPr/>
        </p:nvSpPr>
        <p:spPr>
          <a:xfrm>
            <a:off x="4386784" y="3571554"/>
            <a:ext cx="926404" cy="307777"/>
          </a:xfrm>
          <a:prstGeom prst="rect">
            <a:avLst/>
          </a:prstGeom>
          <a:noFill/>
        </p:spPr>
        <p:txBody>
          <a:bodyPr wrap="square" lIns="0" tIns="0" rIns="0" bIns="0" rtlCol="0" anchor="ctr" anchorCtr="0">
            <a:spAutoFit/>
          </a:bodyPr>
          <a:lstStyle/>
          <a:p>
            <a:pPr algn="ctr"/>
            <a:r>
              <a:rPr lang="da-DK" sz="1000" dirty="0"/>
              <a:t>2013</a:t>
            </a:r>
          </a:p>
          <a:p>
            <a:pPr algn="ctr"/>
            <a:r>
              <a:rPr lang="da-DK" sz="1000" dirty="0"/>
              <a:t>Årets Hund</a:t>
            </a:r>
          </a:p>
        </p:txBody>
      </p:sp>
      <p:sp>
        <p:nvSpPr>
          <p:cNvPr id="134" name="TextBox 133">
            <a:extLst>
              <a:ext uri="{FF2B5EF4-FFF2-40B4-BE49-F238E27FC236}">
                <a16:creationId xmlns:a16="http://schemas.microsoft.com/office/drawing/2014/main" id="{C9FEA239-C22D-41EF-A8D1-929C29F6A999}"/>
              </a:ext>
            </a:extLst>
          </p:cNvPr>
          <p:cNvSpPr txBox="1"/>
          <p:nvPr/>
        </p:nvSpPr>
        <p:spPr>
          <a:xfrm>
            <a:off x="6896034" y="1464191"/>
            <a:ext cx="742985" cy="461665"/>
          </a:xfrm>
          <a:prstGeom prst="rect">
            <a:avLst/>
          </a:prstGeom>
          <a:noFill/>
        </p:spPr>
        <p:txBody>
          <a:bodyPr wrap="square" lIns="0" tIns="0" rIns="0" bIns="0" rtlCol="0" anchor="ctr" anchorCtr="0">
            <a:spAutoFit/>
          </a:bodyPr>
          <a:lstStyle/>
          <a:p>
            <a:pPr algn="ctr"/>
            <a:r>
              <a:rPr lang="da-DK" sz="1000" dirty="0"/>
              <a:t>2024</a:t>
            </a:r>
          </a:p>
          <a:p>
            <a:pPr algn="ctr"/>
            <a:r>
              <a:rPr lang="da-DK" sz="1000" dirty="0"/>
              <a:t>1. VM?</a:t>
            </a:r>
          </a:p>
          <a:p>
            <a:pPr algn="ctr"/>
            <a:r>
              <a:rPr lang="da-DK" sz="1000" dirty="0"/>
              <a:t>Finland </a:t>
            </a:r>
          </a:p>
        </p:txBody>
      </p:sp>
      <p:sp>
        <p:nvSpPr>
          <p:cNvPr id="135" name="TextBox 134">
            <a:extLst>
              <a:ext uri="{FF2B5EF4-FFF2-40B4-BE49-F238E27FC236}">
                <a16:creationId xmlns:a16="http://schemas.microsoft.com/office/drawing/2014/main" id="{DDECA1DA-773D-4DE8-B87F-5BCB81792BB1}"/>
              </a:ext>
            </a:extLst>
          </p:cNvPr>
          <p:cNvSpPr txBox="1"/>
          <p:nvPr/>
        </p:nvSpPr>
        <p:spPr>
          <a:xfrm>
            <a:off x="6377641" y="2189673"/>
            <a:ext cx="824061" cy="461665"/>
          </a:xfrm>
          <a:prstGeom prst="rect">
            <a:avLst/>
          </a:prstGeom>
          <a:noFill/>
        </p:spPr>
        <p:txBody>
          <a:bodyPr wrap="square" lIns="0" tIns="0" rIns="0" bIns="0" rtlCol="0" anchor="ctr" anchorCtr="0">
            <a:spAutoFit/>
          </a:bodyPr>
          <a:lstStyle/>
          <a:p>
            <a:pPr algn="ctr"/>
            <a:r>
              <a:rPr lang="da-DK" sz="1000" dirty="0"/>
              <a:t>2021</a:t>
            </a:r>
          </a:p>
          <a:p>
            <a:pPr algn="ctr"/>
            <a:r>
              <a:rPr lang="da-DK" sz="1000" dirty="0"/>
              <a:t>2. NM</a:t>
            </a:r>
          </a:p>
          <a:p>
            <a:pPr algn="ctr"/>
            <a:r>
              <a:rPr lang="da-DK" sz="1000" dirty="0"/>
              <a:t>Sverige</a:t>
            </a:r>
          </a:p>
        </p:txBody>
      </p:sp>
      <p:sp>
        <p:nvSpPr>
          <p:cNvPr id="14" name="Rectangle 13">
            <a:extLst>
              <a:ext uri="{FF2B5EF4-FFF2-40B4-BE49-F238E27FC236}">
                <a16:creationId xmlns:a16="http://schemas.microsoft.com/office/drawing/2014/main" id="{CCECAFFC-747E-48FD-B8B7-97F9A10D773F}"/>
              </a:ext>
            </a:extLst>
          </p:cNvPr>
          <p:cNvSpPr/>
          <p:nvPr/>
        </p:nvSpPr>
        <p:spPr>
          <a:xfrm>
            <a:off x="5863514" y="3328642"/>
            <a:ext cx="1020034" cy="461665"/>
          </a:xfrm>
          <a:prstGeom prst="rect">
            <a:avLst/>
          </a:prstGeom>
        </p:spPr>
        <p:txBody>
          <a:bodyPr wrap="square" lIns="0" tIns="0" rIns="0" bIns="0" anchor="ctr" anchorCtr="0">
            <a:spAutoFit/>
          </a:bodyPr>
          <a:lstStyle/>
          <a:p>
            <a:pPr algn="ctr"/>
            <a:r>
              <a:rPr lang="en-GB" sz="1000" dirty="0"/>
              <a:t>2019 Rally Obedience</a:t>
            </a:r>
          </a:p>
          <a:p>
            <a:pPr algn="ctr"/>
            <a:r>
              <a:rPr lang="en-GB" sz="1000" dirty="0"/>
              <a:t>Nordic Class</a:t>
            </a:r>
          </a:p>
        </p:txBody>
      </p:sp>
      <p:sp>
        <p:nvSpPr>
          <p:cNvPr id="15" name="Rectangle 14">
            <a:extLst>
              <a:ext uri="{FF2B5EF4-FFF2-40B4-BE49-F238E27FC236}">
                <a16:creationId xmlns:a16="http://schemas.microsoft.com/office/drawing/2014/main" id="{3A08E3D4-4008-4511-8831-C393083812A0}"/>
              </a:ext>
            </a:extLst>
          </p:cNvPr>
          <p:cNvSpPr/>
          <p:nvPr/>
        </p:nvSpPr>
        <p:spPr>
          <a:xfrm>
            <a:off x="4790648" y="2434134"/>
            <a:ext cx="1263046" cy="307777"/>
          </a:xfrm>
          <a:prstGeom prst="rect">
            <a:avLst/>
          </a:prstGeom>
        </p:spPr>
        <p:txBody>
          <a:bodyPr wrap="square" lIns="0" tIns="0" rIns="0" bIns="0" anchor="ctr" anchorCtr="0">
            <a:spAutoFit/>
          </a:bodyPr>
          <a:lstStyle/>
          <a:p>
            <a:pPr algn="ctr"/>
            <a:r>
              <a:rPr lang="da-DK" sz="1000" dirty="0"/>
              <a:t>13.7.2018 1. møde i NKU Rallyudvalg</a:t>
            </a:r>
          </a:p>
        </p:txBody>
      </p:sp>
      <p:sp>
        <p:nvSpPr>
          <p:cNvPr id="16" name="Rectangle 15">
            <a:extLst>
              <a:ext uri="{FF2B5EF4-FFF2-40B4-BE49-F238E27FC236}">
                <a16:creationId xmlns:a16="http://schemas.microsoft.com/office/drawing/2014/main" id="{B50D69AD-0850-4723-B20A-8D73C4D755BC}"/>
              </a:ext>
            </a:extLst>
          </p:cNvPr>
          <p:cNvSpPr/>
          <p:nvPr/>
        </p:nvSpPr>
        <p:spPr>
          <a:xfrm>
            <a:off x="5065238" y="3530558"/>
            <a:ext cx="1023481" cy="461665"/>
          </a:xfrm>
          <a:prstGeom prst="rect">
            <a:avLst/>
          </a:prstGeom>
        </p:spPr>
        <p:txBody>
          <a:bodyPr wrap="square" lIns="0" tIns="0" rIns="0" bIns="0" anchor="ctr" anchorCtr="0">
            <a:spAutoFit/>
          </a:bodyPr>
          <a:lstStyle/>
          <a:p>
            <a:pPr algn="ctr"/>
            <a:r>
              <a:rPr lang="da-DK" sz="1000" dirty="0"/>
              <a:t>17.11.2018 1. møde i FCI Rallyudvalg</a:t>
            </a:r>
          </a:p>
        </p:txBody>
      </p:sp>
      <p:sp>
        <p:nvSpPr>
          <p:cNvPr id="124" name="Tekstfelt 123">
            <a:extLst>
              <a:ext uri="{FF2B5EF4-FFF2-40B4-BE49-F238E27FC236}">
                <a16:creationId xmlns:a16="http://schemas.microsoft.com/office/drawing/2014/main" id="{3F4270DB-9821-462A-BC08-5D5537AEA649}"/>
              </a:ext>
            </a:extLst>
          </p:cNvPr>
          <p:cNvSpPr txBox="1"/>
          <p:nvPr/>
        </p:nvSpPr>
        <p:spPr>
          <a:xfrm>
            <a:off x="4911856" y="4050343"/>
            <a:ext cx="1453504" cy="615553"/>
          </a:xfrm>
          <a:prstGeom prst="rect">
            <a:avLst/>
          </a:prstGeom>
          <a:noFill/>
        </p:spPr>
        <p:txBody>
          <a:bodyPr wrap="square" lIns="0" tIns="0" rIns="0" bIns="0" anchor="ctr" anchorCtr="0">
            <a:spAutoFit/>
          </a:bodyPr>
          <a:lstStyle/>
          <a:p>
            <a:pPr algn="ctr"/>
            <a:r>
              <a:rPr lang="da-DK" sz="1000" dirty="0"/>
              <a:t>Danmark, Estland, Finland, Li</a:t>
            </a:r>
            <a:r>
              <a:rPr lang="da-DK" sz="1000" b="0" i="0" u="none" strike="noStrike" baseline="0" dirty="0"/>
              <a:t>tauen, Norge, Slovenien, Sverige, Sydafrika, Tyskland, Ukraine, Ungarn, Østrig</a:t>
            </a:r>
          </a:p>
        </p:txBody>
      </p:sp>
      <p:sp>
        <p:nvSpPr>
          <p:cNvPr id="136" name="TextBox 134">
            <a:extLst>
              <a:ext uri="{FF2B5EF4-FFF2-40B4-BE49-F238E27FC236}">
                <a16:creationId xmlns:a16="http://schemas.microsoft.com/office/drawing/2014/main" id="{ECEF69B7-AFDA-4915-B329-0269326F2F48}"/>
              </a:ext>
            </a:extLst>
          </p:cNvPr>
          <p:cNvSpPr txBox="1"/>
          <p:nvPr/>
        </p:nvSpPr>
        <p:spPr>
          <a:xfrm>
            <a:off x="6759458" y="3460472"/>
            <a:ext cx="925613" cy="307777"/>
          </a:xfrm>
          <a:prstGeom prst="rect">
            <a:avLst/>
          </a:prstGeom>
          <a:noFill/>
        </p:spPr>
        <p:txBody>
          <a:bodyPr wrap="square" lIns="0" tIns="0" rIns="0" bIns="0" rtlCol="0" anchor="ctr" anchorCtr="0">
            <a:spAutoFit/>
          </a:bodyPr>
          <a:lstStyle/>
          <a:p>
            <a:pPr algn="ctr"/>
            <a:r>
              <a:rPr lang="da-DK" sz="1000" dirty="0"/>
              <a:t>2019 1. NM  Danmark</a:t>
            </a:r>
          </a:p>
        </p:txBody>
      </p:sp>
      <p:sp>
        <p:nvSpPr>
          <p:cNvPr id="149" name="Oval 98">
            <a:extLst>
              <a:ext uri="{FF2B5EF4-FFF2-40B4-BE49-F238E27FC236}">
                <a16:creationId xmlns:a16="http://schemas.microsoft.com/office/drawing/2014/main" id="{A9A8F7AC-F196-4BDA-924B-1694A7EE45D5}"/>
              </a:ext>
            </a:extLst>
          </p:cNvPr>
          <p:cNvSpPr/>
          <p:nvPr/>
        </p:nvSpPr>
        <p:spPr bwMode="auto">
          <a:xfrm>
            <a:off x="6932203" y="2985000"/>
            <a:ext cx="466627" cy="424205"/>
          </a:xfrm>
          <a:prstGeom prst="ellipse">
            <a:avLst/>
          </a:prstGeom>
          <a:noFill/>
          <a:ln w="76200" cap="flat" cmpd="sng" algn="ctr">
            <a:solidFill>
              <a:srgbClr val="FF0000"/>
            </a:solidFill>
            <a:prstDash val="solid"/>
            <a:round/>
            <a:headEnd type="none" w="med" len="med"/>
            <a:tailEnd type="none" w="med" len="med"/>
          </a:ln>
          <a:effectLst/>
        </p:spPr>
        <p:txBody>
          <a:bodyPr vert="horz" wrap="none" lIns="35100" tIns="48600" rIns="35100" bIns="48600" numCol="1" rtlCol="0" anchor="ctr" anchorCtr="0" compatLnSpc="1">
            <a:prstTxWarp prst="textNoShape">
              <a:avLst/>
            </a:prstTxWarp>
          </a:bodyPr>
          <a:lstStyle/>
          <a:p>
            <a:pPr algn="ctr" defTabSz="546497" fontAlgn="base">
              <a:lnSpc>
                <a:spcPct val="95000"/>
              </a:lnSpc>
              <a:spcBef>
                <a:spcPct val="0"/>
              </a:spcBef>
              <a:spcAft>
                <a:spcPct val="0"/>
              </a:spcAft>
              <a:buClr>
                <a:srgbClr val="FFFFFF"/>
              </a:buClr>
              <a:tabLst>
                <a:tab pos="3214688" algn="l"/>
              </a:tabLst>
              <a:defRPr/>
            </a:pPr>
            <a:endParaRPr lang="da-DK" sz="900" dirty="0">
              <a:solidFill>
                <a:srgbClr val="000000"/>
              </a:solidFill>
              <a:latin typeface="Credit Suisse Type Roman" pitchFamily="34" charset="0"/>
              <a:ea typeface="MS PGothic"/>
              <a:cs typeface="Arial"/>
            </a:endParaRPr>
          </a:p>
        </p:txBody>
      </p:sp>
      <p:sp>
        <p:nvSpPr>
          <p:cNvPr id="150" name="Oval 98">
            <a:extLst>
              <a:ext uri="{FF2B5EF4-FFF2-40B4-BE49-F238E27FC236}">
                <a16:creationId xmlns:a16="http://schemas.microsoft.com/office/drawing/2014/main" id="{55C98827-A217-4C2C-B5F9-88EC13FDEDA8}"/>
              </a:ext>
            </a:extLst>
          </p:cNvPr>
          <p:cNvSpPr/>
          <p:nvPr/>
        </p:nvSpPr>
        <p:spPr bwMode="auto">
          <a:xfrm>
            <a:off x="7020850" y="1974121"/>
            <a:ext cx="466627" cy="424205"/>
          </a:xfrm>
          <a:prstGeom prst="ellipse">
            <a:avLst/>
          </a:prstGeom>
          <a:noFill/>
          <a:ln w="76200" cap="flat" cmpd="sng" algn="ctr">
            <a:solidFill>
              <a:srgbClr val="FF0000"/>
            </a:solidFill>
            <a:prstDash val="solid"/>
            <a:round/>
            <a:headEnd type="none" w="med" len="med"/>
            <a:tailEnd type="none" w="med" len="med"/>
          </a:ln>
          <a:effectLst/>
        </p:spPr>
        <p:txBody>
          <a:bodyPr vert="horz" wrap="none" lIns="35100" tIns="48600" rIns="35100" bIns="48600" numCol="1" rtlCol="0" anchor="ctr" anchorCtr="0" compatLnSpc="1">
            <a:prstTxWarp prst="textNoShape">
              <a:avLst/>
            </a:prstTxWarp>
          </a:bodyPr>
          <a:lstStyle/>
          <a:p>
            <a:pPr algn="ctr" defTabSz="546497" fontAlgn="base">
              <a:lnSpc>
                <a:spcPct val="95000"/>
              </a:lnSpc>
              <a:spcBef>
                <a:spcPct val="0"/>
              </a:spcBef>
              <a:spcAft>
                <a:spcPct val="0"/>
              </a:spcAft>
              <a:buClr>
                <a:srgbClr val="FFFFFF"/>
              </a:buClr>
              <a:tabLst>
                <a:tab pos="3214688" algn="l"/>
              </a:tabLst>
              <a:defRPr/>
            </a:pPr>
            <a:endParaRPr lang="da-DK" sz="900" dirty="0">
              <a:solidFill>
                <a:srgbClr val="000000"/>
              </a:solidFill>
              <a:latin typeface="Credit Suisse Type Roman" pitchFamily="34" charset="0"/>
              <a:ea typeface="MS PGothic"/>
              <a:cs typeface="Arial"/>
            </a:endParaRPr>
          </a:p>
        </p:txBody>
      </p:sp>
      <p:sp>
        <p:nvSpPr>
          <p:cNvPr id="156" name="Oval 98">
            <a:extLst>
              <a:ext uri="{FF2B5EF4-FFF2-40B4-BE49-F238E27FC236}">
                <a16:creationId xmlns:a16="http://schemas.microsoft.com/office/drawing/2014/main" id="{C186C64F-6BE9-400A-BEA5-9CA6CB5CF664}"/>
              </a:ext>
            </a:extLst>
          </p:cNvPr>
          <p:cNvSpPr/>
          <p:nvPr/>
        </p:nvSpPr>
        <p:spPr bwMode="auto">
          <a:xfrm>
            <a:off x="3810840" y="3316736"/>
            <a:ext cx="466627" cy="424205"/>
          </a:xfrm>
          <a:prstGeom prst="ellipse">
            <a:avLst/>
          </a:prstGeom>
          <a:noFill/>
          <a:ln w="76200" cap="flat" cmpd="sng" algn="ctr">
            <a:solidFill>
              <a:srgbClr val="FF0000"/>
            </a:solidFill>
            <a:prstDash val="solid"/>
            <a:round/>
            <a:headEnd type="none" w="med" len="med"/>
            <a:tailEnd type="none" w="med" len="med"/>
          </a:ln>
          <a:effectLst/>
        </p:spPr>
        <p:txBody>
          <a:bodyPr vert="horz" wrap="none" lIns="35100" tIns="48600" rIns="35100" bIns="48600" numCol="1" rtlCol="0" anchor="ctr" anchorCtr="0" compatLnSpc="1">
            <a:prstTxWarp prst="textNoShape">
              <a:avLst/>
            </a:prstTxWarp>
          </a:bodyPr>
          <a:lstStyle/>
          <a:p>
            <a:pPr algn="ctr" defTabSz="546497" fontAlgn="base">
              <a:lnSpc>
                <a:spcPct val="95000"/>
              </a:lnSpc>
              <a:spcBef>
                <a:spcPct val="0"/>
              </a:spcBef>
              <a:spcAft>
                <a:spcPct val="0"/>
              </a:spcAft>
              <a:buClr>
                <a:srgbClr val="FFFFFF"/>
              </a:buClr>
              <a:tabLst>
                <a:tab pos="3214688" algn="l"/>
              </a:tabLst>
              <a:defRPr/>
            </a:pPr>
            <a:endParaRPr lang="da-DK" sz="900" dirty="0">
              <a:solidFill>
                <a:srgbClr val="000000"/>
              </a:solidFill>
              <a:latin typeface="Credit Suisse Type Roman" pitchFamily="34" charset="0"/>
              <a:ea typeface="MS PGothic"/>
              <a:cs typeface="Arial"/>
            </a:endParaRPr>
          </a:p>
        </p:txBody>
      </p:sp>
      <p:sp>
        <p:nvSpPr>
          <p:cNvPr id="157" name="Oval 98">
            <a:extLst>
              <a:ext uri="{FF2B5EF4-FFF2-40B4-BE49-F238E27FC236}">
                <a16:creationId xmlns:a16="http://schemas.microsoft.com/office/drawing/2014/main" id="{580E02A3-60C1-4790-B6B9-2E12B24DA01F}"/>
              </a:ext>
            </a:extLst>
          </p:cNvPr>
          <p:cNvSpPr/>
          <p:nvPr/>
        </p:nvSpPr>
        <p:spPr bwMode="auto">
          <a:xfrm>
            <a:off x="1873385" y="2948707"/>
            <a:ext cx="466627" cy="424205"/>
          </a:xfrm>
          <a:prstGeom prst="ellipse">
            <a:avLst/>
          </a:prstGeom>
          <a:noFill/>
          <a:ln w="76200" cap="flat" cmpd="sng" algn="ctr">
            <a:solidFill>
              <a:srgbClr val="FF0000"/>
            </a:solidFill>
            <a:prstDash val="solid"/>
            <a:round/>
            <a:headEnd type="none" w="med" len="med"/>
            <a:tailEnd type="none" w="med" len="med"/>
          </a:ln>
          <a:effectLst/>
        </p:spPr>
        <p:txBody>
          <a:bodyPr vert="horz" wrap="none" lIns="35100" tIns="48600" rIns="35100" bIns="48600" numCol="1" rtlCol="0" anchor="ctr" anchorCtr="0" compatLnSpc="1">
            <a:prstTxWarp prst="textNoShape">
              <a:avLst/>
            </a:prstTxWarp>
          </a:bodyPr>
          <a:lstStyle/>
          <a:p>
            <a:pPr algn="ctr" defTabSz="546497" fontAlgn="base">
              <a:lnSpc>
                <a:spcPct val="95000"/>
              </a:lnSpc>
              <a:spcBef>
                <a:spcPct val="0"/>
              </a:spcBef>
              <a:spcAft>
                <a:spcPct val="0"/>
              </a:spcAft>
              <a:buClr>
                <a:srgbClr val="FFFFFF"/>
              </a:buClr>
              <a:tabLst>
                <a:tab pos="3214688" algn="l"/>
              </a:tabLst>
              <a:defRPr/>
            </a:pPr>
            <a:endParaRPr lang="da-DK" sz="900" dirty="0">
              <a:solidFill>
                <a:srgbClr val="000000"/>
              </a:solidFill>
              <a:latin typeface="Credit Suisse Type Roman" pitchFamily="34" charset="0"/>
              <a:ea typeface="MS PGothic"/>
              <a:cs typeface="Arial"/>
            </a:endParaRPr>
          </a:p>
        </p:txBody>
      </p:sp>
      <p:pic>
        <p:nvPicPr>
          <p:cNvPr id="1026" name="Picture 2" descr="VEJLEDNING I BRUG AF DANSK KENNEL KLUBS LOGOER Specialklubber, kredse,  lokalafdelinger, udvalg, aktiviteter, opdrættere, instru">
            <a:extLst>
              <a:ext uri="{FF2B5EF4-FFF2-40B4-BE49-F238E27FC236}">
                <a16:creationId xmlns:a16="http://schemas.microsoft.com/office/drawing/2014/main" id="{591520DC-054B-4964-8375-4618435FB091}"/>
              </a:ext>
            </a:extLst>
          </p:cNvPr>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1666249" y="181082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KU recognizes three... - International Partnership for Dogs">
            <a:extLst>
              <a:ext uri="{FF2B5EF4-FFF2-40B4-BE49-F238E27FC236}">
                <a16:creationId xmlns:a16="http://schemas.microsoft.com/office/drawing/2014/main" id="{C4A72945-B6AD-4D0D-B42B-4F488BFC47F5}"/>
              </a:ext>
            </a:extLst>
          </p:cNvPr>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6878610" y="3735630"/>
            <a:ext cx="808728"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E7091EE-570E-45AF-B7AF-3332371320DC}"/>
              </a:ext>
            </a:extLst>
          </p:cNvPr>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6867274" y="66932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lympic symbols - Wikipedia">
            <a:extLst>
              <a:ext uri="{FF2B5EF4-FFF2-40B4-BE49-F238E27FC236}">
                <a16:creationId xmlns:a16="http://schemas.microsoft.com/office/drawing/2014/main" id="{01805348-3B25-49CE-95EF-FA8D7972A272}"/>
              </a:ext>
            </a:extLst>
          </p:cNvPr>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8282228" y="1684254"/>
            <a:ext cx="720000" cy="330630"/>
          </a:xfrm>
          <a:prstGeom prst="rect">
            <a:avLst/>
          </a:prstGeom>
          <a:noFill/>
          <a:extLst>
            <a:ext uri="{909E8E84-426E-40DD-AFC4-6F175D3DCCD1}">
              <a14:hiddenFill xmlns:a14="http://schemas.microsoft.com/office/drawing/2010/main">
                <a:solidFill>
                  <a:srgbClr val="FFFFFF"/>
                </a:solidFill>
              </a14:hiddenFill>
            </a:ext>
          </a:extLst>
        </p:spPr>
      </p:pic>
      <p:sp>
        <p:nvSpPr>
          <p:cNvPr id="194" name="TextBox 134">
            <a:extLst>
              <a:ext uri="{FF2B5EF4-FFF2-40B4-BE49-F238E27FC236}">
                <a16:creationId xmlns:a16="http://schemas.microsoft.com/office/drawing/2014/main" id="{1F72DD26-6E09-42EE-87A1-33E6C9FF59E6}"/>
              </a:ext>
            </a:extLst>
          </p:cNvPr>
          <p:cNvSpPr txBox="1"/>
          <p:nvPr/>
        </p:nvSpPr>
        <p:spPr>
          <a:xfrm>
            <a:off x="7952719" y="3140403"/>
            <a:ext cx="926248" cy="615553"/>
          </a:xfrm>
          <a:prstGeom prst="rect">
            <a:avLst/>
          </a:prstGeom>
          <a:noFill/>
        </p:spPr>
        <p:txBody>
          <a:bodyPr wrap="square" lIns="0" tIns="0" rIns="0" bIns="0" rtlCol="0" anchor="ctr" anchorCtr="0">
            <a:spAutoFit/>
          </a:bodyPr>
          <a:lstStyle/>
          <a:p>
            <a:pPr algn="ctr"/>
            <a:r>
              <a:rPr lang="da-DK" sz="1000" dirty="0"/>
              <a:t>2023-4</a:t>
            </a:r>
          </a:p>
          <a:p>
            <a:pPr algn="ctr"/>
            <a:r>
              <a:rPr lang="da-DK" sz="1000" dirty="0"/>
              <a:t>FCI-regler?</a:t>
            </a:r>
          </a:p>
          <a:p>
            <a:pPr algn="ctr"/>
            <a:r>
              <a:rPr lang="da-DK" sz="1000" dirty="0"/>
              <a:t>Nye titler B Ø E?</a:t>
            </a:r>
          </a:p>
          <a:p>
            <a:pPr algn="ctr"/>
            <a:r>
              <a:rPr lang="da-DK" sz="1000" dirty="0"/>
              <a:t>Nye skilte Ø E C?</a:t>
            </a:r>
          </a:p>
        </p:txBody>
      </p:sp>
      <p:grpSp>
        <p:nvGrpSpPr>
          <p:cNvPr id="148" name="Group 23">
            <a:extLst>
              <a:ext uri="{FF2B5EF4-FFF2-40B4-BE49-F238E27FC236}">
                <a16:creationId xmlns:a16="http://schemas.microsoft.com/office/drawing/2014/main" id="{EA6D74C4-785F-4D52-B0A3-21383336DBE1}"/>
              </a:ext>
            </a:extLst>
          </p:cNvPr>
          <p:cNvGrpSpPr>
            <a:grpSpLocks/>
          </p:cNvGrpSpPr>
          <p:nvPr>
            <p:custDataLst>
              <p:tags r:id="rId20"/>
            </p:custDataLst>
          </p:nvPr>
        </p:nvGrpSpPr>
        <p:grpSpPr bwMode="auto">
          <a:xfrm>
            <a:off x="2845321" y="3572797"/>
            <a:ext cx="197100" cy="197114"/>
            <a:chOff x="307" y="958"/>
            <a:chExt cx="190" cy="189"/>
          </a:xfrm>
        </p:grpSpPr>
        <p:sp>
          <p:nvSpPr>
            <p:cNvPr id="195" name="Oval 24">
              <a:extLst>
                <a:ext uri="{FF2B5EF4-FFF2-40B4-BE49-F238E27FC236}">
                  <a16:creationId xmlns:a16="http://schemas.microsoft.com/office/drawing/2014/main" id="{281B1D69-A400-4228-87CA-AAECD69D8BDF}"/>
                </a:ext>
              </a:extLst>
            </p:cNvPr>
            <p:cNvSpPr>
              <a:spLocks noChangeArrowheads="1"/>
            </p:cNvSpPr>
            <p:nvPr>
              <p:custDataLst>
                <p:tags r:id="rId41"/>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96" name="Oval 25">
              <a:extLst>
                <a:ext uri="{FF2B5EF4-FFF2-40B4-BE49-F238E27FC236}">
                  <a16:creationId xmlns:a16="http://schemas.microsoft.com/office/drawing/2014/main" id="{104C0859-5B76-4548-B2BD-447CF953352C}"/>
                </a:ext>
              </a:extLst>
            </p:cNvPr>
            <p:cNvSpPr>
              <a:spLocks noChangeArrowheads="1"/>
            </p:cNvSpPr>
            <p:nvPr>
              <p:custDataLst>
                <p:tags r:id="rId42"/>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97" name="Oval 26">
              <a:extLst>
                <a:ext uri="{FF2B5EF4-FFF2-40B4-BE49-F238E27FC236}">
                  <a16:creationId xmlns:a16="http://schemas.microsoft.com/office/drawing/2014/main" id="{201E9815-490F-4C8E-8079-39F655D9BFF8}"/>
                </a:ext>
              </a:extLst>
            </p:cNvPr>
            <p:cNvSpPr>
              <a:spLocks noChangeArrowheads="1"/>
            </p:cNvSpPr>
            <p:nvPr>
              <p:custDataLst>
                <p:tags r:id="rId43"/>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198" name="Oval 27">
              <a:extLst>
                <a:ext uri="{FF2B5EF4-FFF2-40B4-BE49-F238E27FC236}">
                  <a16:creationId xmlns:a16="http://schemas.microsoft.com/office/drawing/2014/main" id="{486F008D-9DBF-4595-81FF-60048E4A616F}"/>
                </a:ext>
              </a:extLst>
            </p:cNvPr>
            <p:cNvSpPr>
              <a:spLocks noChangeArrowheads="1"/>
            </p:cNvSpPr>
            <p:nvPr>
              <p:custDataLst>
                <p:tags r:id="rId44"/>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sp>
        <p:nvSpPr>
          <p:cNvPr id="199" name="TextBox 128">
            <a:extLst>
              <a:ext uri="{FF2B5EF4-FFF2-40B4-BE49-F238E27FC236}">
                <a16:creationId xmlns:a16="http://schemas.microsoft.com/office/drawing/2014/main" id="{DC4F6F21-E686-4138-B804-DF62C79A12A0}"/>
              </a:ext>
            </a:extLst>
          </p:cNvPr>
          <p:cNvSpPr txBox="1"/>
          <p:nvPr/>
        </p:nvSpPr>
        <p:spPr>
          <a:xfrm>
            <a:off x="2500655" y="3841631"/>
            <a:ext cx="1206436" cy="307777"/>
          </a:xfrm>
          <a:prstGeom prst="rect">
            <a:avLst/>
          </a:prstGeom>
          <a:noFill/>
        </p:spPr>
        <p:txBody>
          <a:bodyPr wrap="square" lIns="0" tIns="0" rIns="0" bIns="0" rtlCol="0" anchor="ctr" anchorCtr="0">
            <a:spAutoFit/>
          </a:bodyPr>
          <a:lstStyle/>
          <a:p>
            <a:pPr algn="ctr"/>
            <a:r>
              <a:rPr lang="da-DK" sz="1000" dirty="0"/>
              <a:t>2007 Øvet klasse</a:t>
            </a:r>
          </a:p>
          <a:p>
            <a:pPr algn="ctr"/>
            <a:r>
              <a:rPr lang="da-DK" sz="1000" dirty="0"/>
              <a:t>og ekspertklasse</a:t>
            </a:r>
          </a:p>
        </p:txBody>
      </p:sp>
      <p:grpSp>
        <p:nvGrpSpPr>
          <p:cNvPr id="200" name="Group 23">
            <a:extLst>
              <a:ext uri="{FF2B5EF4-FFF2-40B4-BE49-F238E27FC236}">
                <a16:creationId xmlns:a16="http://schemas.microsoft.com/office/drawing/2014/main" id="{47D7B386-D684-4F46-935D-F36FB8FF09DD}"/>
              </a:ext>
            </a:extLst>
          </p:cNvPr>
          <p:cNvGrpSpPr>
            <a:grpSpLocks/>
          </p:cNvGrpSpPr>
          <p:nvPr>
            <p:custDataLst>
              <p:tags r:id="rId21"/>
            </p:custDataLst>
          </p:nvPr>
        </p:nvGrpSpPr>
        <p:grpSpPr bwMode="auto">
          <a:xfrm>
            <a:off x="3114562" y="2999989"/>
            <a:ext cx="197100" cy="197114"/>
            <a:chOff x="307" y="958"/>
            <a:chExt cx="190" cy="189"/>
          </a:xfrm>
        </p:grpSpPr>
        <p:sp>
          <p:nvSpPr>
            <p:cNvPr id="201" name="Oval 24">
              <a:extLst>
                <a:ext uri="{FF2B5EF4-FFF2-40B4-BE49-F238E27FC236}">
                  <a16:creationId xmlns:a16="http://schemas.microsoft.com/office/drawing/2014/main" id="{D125FE9F-D106-46CB-8352-996F504A219F}"/>
                </a:ext>
              </a:extLst>
            </p:cNvPr>
            <p:cNvSpPr>
              <a:spLocks noChangeArrowheads="1"/>
            </p:cNvSpPr>
            <p:nvPr>
              <p:custDataLst>
                <p:tags r:id="rId37"/>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02" name="Oval 25">
              <a:extLst>
                <a:ext uri="{FF2B5EF4-FFF2-40B4-BE49-F238E27FC236}">
                  <a16:creationId xmlns:a16="http://schemas.microsoft.com/office/drawing/2014/main" id="{541D45AA-7F28-4941-AC3E-B6FF4B262708}"/>
                </a:ext>
              </a:extLst>
            </p:cNvPr>
            <p:cNvSpPr>
              <a:spLocks noChangeArrowheads="1"/>
            </p:cNvSpPr>
            <p:nvPr>
              <p:custDataLst>
                <p:tags r:id="rId38"/>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03" name="Oval 26">
              <a:extLst>
                <a:ext uri="{FF2B5EF4-FFF2-40B4-BE49-F238E27FC236}">
                  <a16:creationId xmlns:a16="http://schemas.microsoft.com/office/drawing/2014/main" id="{F53DD637-52E8-4489-9C3E-92CAFFCA5D76}"/>
                </a:ext>
              </a:extLst>
            </p:cNvPr>
            <p:cNvSpPr>
              <a:spLocks noChangeArrowheads="1"/>
            </p:cNvSpPr>
            <p:nvPr>
              <p:custDataLst>
                <p:tags r:id="rId39"/>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04" name="Oval 27">
              <a:extLst>
                <a:ext uri="{FF2B5EF4-FFF2-40B4-BE49-F238E27FC236}">
                  <a16:creationId xmlns:a16="http://schemas.microsoft.com/office/drawing/2014/main" id="{13FF57C2-1DD1-4008-A5B1-F8D29B0ED424}"/>
                </a:ext>
              </a:extLst>
            </p:cNvPr>
            <p:cNvSpPr>
              <a:spLocks noChangeArrowheads="1"/>
            </p:cNvSpPr>
            <p:nvPr>
              <p:custDataLst>
                <p:tags r:id="rId40"/>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sp>
        <p:nvSpPr>
          <p:cNvPr id="205" name="TextBox 131">
            <a:extLst>
              <a:ext uri="{FF2B5EF4-FFF2-40B4-BE49-F238E27FC236}">
                <a16:creationId xmlns:a16="http://schemas.microsoft.com/office/drawing/2014/main" id="{10DF39D0-4F01-46FC-8E75-D779BCCE25C2}"/>
              </a:ext>
            </a:extLst>
          </p:cNvPr>
          <p:cNvSpPr txBox="1"/>
          <p:nvPr/>
        </p:nvSpPr>
        <p:spPr>
          <a:xfrm>
            <a:off x="2515880" y="2645942"/>
            <a:ext cx="1263046" cy="307777"/>
          </a:xfrm>
          <a:prstGeom prst="rect">
            <a:avLst/>
          </a:prstGeom>
          <a:noFill/>
        </p:spPr>
        <p:txBody>
          <a:bodyPr wrap="square" lIns="0" tIns="0" rIns="0" bIns="0" rtlCol="0" anchor="ctr" anchorCtr="0">
            <a:spAutoFit/>
          </a:bodyPr>
          <a:lstStyle/>
          <a:p>
            <a:pPr algn="ctr"/>
            <a:r>
              <a:rPr lang="da-DK" sz="1000" dirty="0"/>
              <a:t>2009</a:t>
            </a:r>
          </a:p>
          <a:p>
            <a:pPr algn="ctr"/>
            <a:r>
              <a:rPr lang="da-DK" sz="1000" dirty="0"/>
              <a:t>Championklasse</a:t>
            </a:r>
          </a:p>
        </p:txBody>
      </p:sp>
      <p:grpSp>
        <p:nvGrpSpPr>
          <p:cNvPr id="206" name="Group 23">
            <a:extLst>
              <a:ext uri="{FF2B5EF4-FFF2-40B4-BE49-F238E27FC236}">
                <a16:creationId xmlns:a16="http://schemas.microsoft.com/office/drawing/2014/main" id="{30B07065-33FE-4FE2-8E2A-B0C74D9FC880}"/>
              </a:ext>
            </a:extLst>
          </p:cNvPr>
          <p:cNvGrpSpPr>
            <a:grpSpLocks/>
          </p:cNvGrpSpPr>
          <p:nvPr>
            <p:custDataLst>
              <p:tags r:id="rId22"/>
            </p:custDataLst>
          </p:nvPr>
        </p:nvGrpSpPr>
        <p:grpSpPr bwMode="auto">
          <a:xfrm>
            <a:off x="4559702" y="2881927"/>
            <a:ext cx="197100" cy="197114"/>
            <a:chOff x="307" y="958"/>
            <a:chExt cx="190" cy="189"/>
          </a:xfrm>
        </p:grpSpPr>
        <p:sp>
          <p:nvSpPr>
            <p:cNvPr id="207" name="Oval 24">
              <a:extLst>
                <a:ext uri="{FF2B5EF4-FFF2-40B4-BE49-F238E27FC236}">
                  <a16:creationId xmlns:a16="http://schemas.microsoft.com/office/drawing/2014/main" id="{144E9902-C67C-456C-91B8-73A1EBFBF792}"/>
                </a:ext>
              </a:extLst>
            </p:cNvPr>
            <p:cNvSpPr>
              <a:spLocks noChangeArrowheads="1"/>
            </p:cNvSpPr>
            <p:nvPr>
              <p:custDataLst>
                <p:tags r:id="rId33"/>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08" name="Oval 25">
              <a:extLst>
                <a:ext uri="{FF2B5EF4-FFF2-40B4-BE49-F238E27FC236}">
                  <a16:creationId xmlns:a16="http://schemas.microsoft.com/office/drawing/2014/main" id="{DF2EE9CD-569D-4A46-9B94-0917881789D4}"/>
                </a:ext>
              </a:extLst>
            </p:cNvPr>
            <p:cNvSpPr>
              <a:spLocks noChangeArrowheads="1"/>
            </p:cNvSpPr>
            <p:nvPr>
              <p:custDataLst>
                <p:tags r:id="rId34"/>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09" name="Oval 26">
              <a:extLst>
                <a:ext uri="{FF2B5EF4-FFF2-40B4-BE49-F238E27FC236}">
                  <a16:creationId xmlns:a16="http://schemas.microsoft.com/office/drawing/2014/main" id="{A78CE7B6-4949-4C75-AF5E-38231520B834}"/>
                </a:ext>
              </a:extLst>
            </p:cNvPr>
            <p:cNvSpPr>
              <a:spLocks noChangeArrowheads="1"/>
            </p:cNvSpPr>
            <p:nvPr>
              <p:custDataLst>
                <p:tags r:id="rId35"/>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10" name="Oval 27">
              <a:extLst>
                <a:ext uri="{FF2B5EF4-FFF2-40B4-BE49-F238E27FC236}">
                  <a16:creationId xmlns:a16="http://schemas.microsoft.com/office/drawing/2014/main" id="{A6CD9A13-7E7E-48B7-8193-0E19680B74D5}"/>
                </a:ext>
              </a:extLst>
            </p:cNvPr>
            <p:cNvSpPr>
              <a:spLocks noChangeArrowheads="1"/>
            </p:cNvSpPr>
            <p:nvPr>
              <p:custDataLst>
                <p:tags r:id="rId36"/>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sp>
        <p:nvSpPr>
          <p:cNvPr id="211" name="Rectangle 14">
            <a:extLst>
              <a:ext uri="{FF2B5EF4-FFF2-40B4-BE49-F238E27FC236}">
                <a16:creationId xmlns:a16="http://schemas.microsoft.com/office/drawing/2014/main" id="{707FD1CA-456E-4102-8103-A73DEFE6A54C}"/>
              </a:ext>
            </a:extLst>
          </p:cNvPr>
          <p:cNvSpPr/>
          <p:nvPr/>
        </p:nvSpPr>
        <p:spPr>
          <a:xfrm>
            <a:off x="4125279" y="2504292"/>
            <a:ext cx="1263046" cy="307777"/>
          </a:xfrm>
          <a:prstGeom prst="rect">
            <a:avLst/>
          </a:prstGeom>
        </p:spPr>
        <p:txBody>
          <a:bodyPr wrap="square" lIns="0" tIns="0" rIns="0" bIns="0" anchor="ctr" anchorCtr="0">
            <a:spAutoFit/>
          </a:bodyPr>
          <a:lstStyle/>
          <a:p>
            <a:pPr algn="ctr"/>
            <a:r>
              <a:rPr lang="da-DK" sz="1000" dirty="0"/>
              <a:t>2015</a:t>
            </a:r>
          </a:p>
          <a:p>
            <a:pPr algn="ctr"/>
            <a:r>
              <a:rPr lang="da-DK" sz="1000" dirty="0"/>
              <a:t>Juniorklasse</a:t>
            </a:r>
          </a:p>
        </p:txBody>
      </p:sp>
      <p:grpSp>
        <p:nvGrpSpPr>
          <p:cNvPr id="212" name="Group 23">
            <a:extLst>
              <a:ext uri="{FF2B5EF4-FFF2-40B4-BE49-F238E27FC236}">
                <a16:creationId xmlns:a16="http://schemas.microsoft.com/office/drawing/2014/main" id="{F37A7C90-F1A8-4603-AF3C-5DAAD709629E}"/>
              </a:ext>
            </a:extLst>
          </p:cNvPr>
          <p:cNvGrpSpPr>
            <a:grpSpLocks/>
          </p:cNvGrpSpPr>
          <p:nvPr>
            <p:custDataLst>
              <p:tags r:id="rId23"/>
            </p:custDataLst>
          </p:nvPr>
        </p:nvGrpSpPr>
        <p:grpSpPr bwMode="auto">
          <a:xfrm>
            <a:off x="6145260" y="2709439"/>
            <a:ext cx="197100" cy="197114"/>
            <a:chOff x="307" y="958"/>
            <a:chExt cx="190" cy="189"/>
          </a:xfrm>
        </p:grpSpPr>
        <p:sp>
          <p:nvSpPr>
            <p:cNvPr id="213" name="Oval 24">
              <a:extLst>
                <a:ext uri="{FF2B5EF4-FFF2-40B4-BE49-F238E27FC236}">
                  <a16:creationId xmlns:a16="http://schemas.microsoft.com/office/drawing/2014/main" id="{0BBFF861-0736-4684-B8E5-A5E5E0737F51}"/>
                </a:ext>
              </a:extLst>
            </p:cNvPr>
            <p:cNvSpPr>
              <a:spLocks noChangeArrowheads="1"/>
            </p:cNvSpPr>
            <p:nvPr>
              <p:custDataLst>
                <p:tags r:id="rId29"/>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14" name="Oval 25">
              <a:extLst>
                <a:ext uri="{FF2B5EF4-FFF2-40B4-BE49-F238E27FC236}">
                  <a16:creationId xmlns:a16="http://schemas.microsoft.com/office/drawing/2014/main" id="{7CB8F3B9-01BA-413D-A50D-4F32C0B271B1}"/>
                </a:ext>
              </a:extLst>
            </p:cNvPr>
            <p:cNvSpPr>
              <a:spLocks noChangeArrowheads="1"/>
            </p:cNvSpPr>
            <p:nvPr>
              <p:custDataLst>
                <p:tags r:id="rId30"/>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15" name="Oval 26">
              <a:extLst>
                <a:ext uri="{FF2B5EF4-FFF2-40B4-BE49-F238E27FC236}">
                  <a16:creationId xmlns:a16="http://schemas.microsoft.com/office/drawing/2014/main" id="{8BB59A4A-536C-43E1-9FB4-52C4B19DDA87}"/>
                </a:ext>
              </a:extLst>
            </p:cNvPr>
            <p:cNvSpPr>
              <a:spLocks noChangeArrowheads="1"/>
            </p:cNvSpPr>
            <p:nvPr>
              <p:custDataLst>
                <p:tags r:id="rId31"/>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16" name="Oval 27">
              <a:extLst>
                <a:ext uri="{FF2B5EF4-FFF2-40B4-BE49-F238E27FC236}">
                  <a16:creationId xmlns:a16="http://schemas.microsoft.com/office/drawing/2014/main" id="{062843DF-880F-4651-A34A-64B4F82AE5B3}"/>
                </a:ext>
              </a:extLst>
            </p:cNvPr>
            <p:cNvSpPr>
              <a:spLocks noChangeArrowheads="1"/>
            </p:cNvSpPr>
            <p:nvPr>
              <p:custDataLst>
                <p:tags r:id="rId32"/>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sp>
        <p:nvSpPr>
          <p:cNvPr id="217" name="TextBox 132">
            <a:extLst>
              <a:ext uri="{FF2B5EF4-FFF2-40B4-BE49-F238E27FC236}">
                <a16:creationId xmlns:a16="http://schemas.microsoft.com/office/drawing/2014/main" id="{7C3F85C6-F38F-4951-B3F2-2EB47D3B49A6}"/>
              </a:ext>
            </a:extLst>
          </p:cNvPr>
          <p:cNvSpPr txBox="1"/>
          <p:nvPr/>
        </p:nvSpPr>
        <p:spPr>
          <a:xfrm>
            <a:off x="5792659" y="2406877"/>
            <a:ext cx="926404" cy="307777"/>
          </a:xfrm>
          <a:prstGeom prst="rect">
            <a:avLst/>
          </a:prstGeom>
          <a:noFill/>
        </p:spPr>
        <p:txBody>
          <a:bodyPr wrap="square" lIns="0" tIns="0" rIns="0" bIns="0" rtlCol="0" anchor="ctr" anchorCtr="0">
            <a:spAutoFit/>
          </a:bodyPr>
          <a:lstStyle/>
          <a:p>
            <a:pPr algn="ctr"/>
            <a:r>
              <a:rPr lang="da-DK" sz="1000" dirty="0"/>
              <a:t>2019</a:t>
            </a:r>
          </a:p>
          <a:p>
            <a:pPr algn="ctr"/>
            <a:r>
              <a:rPr lang="da-DK" sz="1000" dirty="0"/>
              <a:t>Seniorklasse</a:t>
            </a:r>
          </a:p>
        </p:txBody>
      </p:sp>
      <p:grpSp>
        <p:nvGrpSpPr>
          <p:cNvPr id="218" name="Group 23">
            <a:extLst>
              <a:ext uri="{FF2B5EF4-FFF2-40B4-BE49-F238E27FC236}">
                <a16:creationId xmlns:a16="http://schemas.microsoft.com/office/drawing/2014/main" id="{941B3007-0B77-4B1D-8489-DD837D262B85}"/>
              </a:ext>
            </a:extLst>
          </p:cNvPr>
          <p:cNvGrpSpPr>
            <a:grpSpLocks/>
          </p:cNvGrpSpPr>
          <p:nvPr>
            <p:custDataLst>
              <p:tags r:id="rId24"/>
            </p:custDataLst>
          </p:nvPr>
        </p:nvGrpSpPr>
        <p:grpSpPr bwMode="auto">
          <a:xfrm>
            <a:off x="6735492" y="2635471"/>
            <a:ext cx="197100" cy="197114"/>
            <a:chOff x="307" y="958"/>
            <a:chExt cx="190" cy="189"/>
          </a:xfrm>
        </p:grpSpPr>
        <p:sp>
          <p:nvSpPr>
            <p:cNvPr id="219" name="Oval 24">
              <a:extLst>
                <a:ext uri="{FF2B5EF4-FFF2-40B4-BE49-F238E27FC236}">
                  <a16:creationId xmlns:a16="http://schemas.microsoft.com/office/drawing/2014/main" id="{7EA2BC5B-349B-46F3-B213-5E84FAD86187}"/>
                </a:ext>
              </a:extLst>
            </p:cNvPr>
            <p:cNvSpPr>
              <a:spLocks noChangeArrowheads="1"/>
            </p:cNvSpPr>
            <p:nvPr>
              <p:custDataLst>
                <p:tags r:id="rId25"/>
              </p:custDataLst>
            </p:nvPr>
          </p:nvSpPr>
          <p:spPr bwMode="gray">
            <a:xfrm>
              <a:off x="307" y="958"/>
              <a:ext cx="190" cy="189"/>
            </a:xfrm>
            <a:prstGeom prst="ellipse">
              <a:avLst/>
            </a:prstGeom>
            <a:gradFill rotWithShape="1">
              <a:gsLst>
                <a:gs pos="0">
                  <a:schemeClr val="hlink">
                    <a:gamma/>
                    <a:shade val="69804"/>
                    <a:invGamma/>
                  </a:schemeClr>
                </a:gs>
                <a:gs pos="100000">
                  <a:schemeClr val="hlink"/>
                </a:gs>
              </a:gsLst>
              <a:lin ang="5400000" scaled="1"/>
            </a:gradFill>
            <a:ln w="9525">
              <a:noFill/>
              <a:round/>
              <a:headEnd/>
              <a:tailEnd/>
            </a:ln>
            <a:effectLst/>
          </p:spPr>
          <p:txBody>
            <a:bodyPr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20" name="Oval 25">
              <a:extLst>
                <a:ext uri="{FF2B5EF4-FFF2-40B4-BE49-F238E27FC236}">
                  <a16:creationId xmlns:a16="http://schemas.microsoft.com/office/drawing/2014/main" id="{47AB0D2B-C284-443A-B912-4BEF4D752DC7}"/>
                </a:ext>
              </a:extLst>
            </p:cNvPr>
            <p:cNvSpPr>
              <a:spLocks noChangeArrowheads="1"/>
            </p:cNvSpPr>
            <p:nvPr>
              <p:custDataLst>
                <p:tags r:id="rId26"/>
              </p:custDataLst>
            </p:nvPr>
          </p:nvSpPr>
          <p:spPr bwMode="gray">
            <a:xfrm>
              <a:off x="309" y="959"/>
              <a:ext cx="185" cy="183"/>
            </a:xfrm>
            <a:prstGeom prst="ellipse">
              <a:avLst/>
            </a:prstGeom>
            <a:gradFill rotWithShape="1">
              <a:gsLst>
                <a:gs pos="0">
                  <a:schemeClr val="hlink">
                    <a:alpha val="0"/>
                  </a:schemeClr>
                </a:gs>
                <a:gs pos="100000">
                  <a:schemeClr val="hlink">
                    <a:gamma/>
                    <a:tint val="60392"/>
                    <a:invGamma/>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21" name="Oval 26">
              <a:extLst>
                <a:ext uri="{FF2B5EF4-FFF2-40B4-BE49-F238E27FC236}">
                  <a16:creationId xmlns:a16="http://schemas.microsoft.com/office/drawing/2014/main" id="{5CA82465-BFA5-40F1-B5BF-01137EA46BED}"/>
                </a:ext>
              </a:extLst>
            </p:cNvPr>
            <p:cNvSpPr>
              <a:spLocks noChangeArrowheads="1"/>
            </p:cNvSpPr>
            <p:nvPr>
              <p:custDataLst>
                <p:tags r:id="rId27"/>
              </p:custDataLst>
            </p:nvPr>
          </p:nvSpPr>
          <p:spPr bwMode="gray">
            <a:xfrm>
              <a:off x="315" y="960"/>
              <a:ext cx="172" cy="172"/>
            </a:xfrm>
            <a:prstGeom prst="ellipse">
              <a:avLst/>
            </a:prstGeom>
            <a:gradFill rotWithShape="1">
              <a:gsLst>
                <a:gs pos="0">
                  <a:schemeClr val="hlink">
                    <a:gamma/>
                    <a:shade val="95294"/>
                    <a:invGamma/>
                  </a:schemeClr>
                </a:gs>
                <a:gs pos="100000">
                  <a:schemeClr val="hlink">
                    <a:alpha val="4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sp>
          <p:nvSpPr>
            <p:cNvPr id="222" name="Oval 27">
              <a:extLst>
                <a:ext uri="{FF2B5EF4-FFF2-40B4-BE49-F238E27FC236}">
                  <a16:creationId xmlns:a16="http://schemas.microsoft.com/office/drawing/2014/main" id="{012BD12D-370D-4CA6-B49F-AA738E4732D5}"/>
                </a:ext>
              </a:extLst>
            </p:cNvPr>
            <p:cNvSpPr>
              <a:spLocks noChangeArrowheads="1"/>
            </p:cNvSpPr>
            <p:nvPr>
              <p:custDataLst>
                <p:tags r:id="rId28"/>
              </p:custDataLst>
            </p:nvPr>
          </p:nvSpPr>
          <p:spPr bwMode="gray">
            <a:xfrm>
              <a:off x="324" y="963"/>
              <a:ext cx="158" cy="138"/>
            </a:xfrm>
            <a:prstGeom prst="ellipse">
              <a:avLst/>
            </a:prstGeom>
            <a:gradFill rotWithShape="1">
              <a:gsLst>
                <a:gs pos="0">
                  <a:schemeClr val="hlink">
                    <a:gamma/>
                    <a:tint val="34902"/>
                    <a:invGamma/>
                  </a:schemeClr>
                </a:gs>
                <a:gs pos="100000">
                  <a:schemeClr val="hlink">
                    <a:alpha val="38000"/>
                  </a:schemeClr>
                </a:gs>
              </a:gsLst>
              <a:lin ang="5400000" scaled="1"/>
            </a:gradFill>
            <a:ln w="9525" algn="ctr">
              <a:noFill/>
              <a:round/>
              <a:headEnd/>
              <a:tailEnd/>
            </a:ln>
            <a:effectLst/>
          </p:spPr>
          <p:txBody>
            <a:bodyPr vert="eaVert" wrap="none" anchor="ctr"/>
            <a:lstStyle/>
            <a:p>
              <a:pPr defTabSz="685800" fontAlgn="base">
                <a:spcBef>
                  <a:spcPct val="0"/>
                </a:spcBef>
                <a:spcAft>
                  <a:spcPct val="0"/>
                </a:spcAft>
                <a:defRPr/>
              </a:pPr>
              <a:endParaRPr lang="da-DK" sz="975" dirty="0">
                <a:solidFill>
                  <a:srgbClr val="000000"/>
                </a:solidFill>
                <a:latin typeface="Calibri"/>
                <a:ea typeface="MS PGothic"/>
                <a:cs typeface="Arial"/>
              </a:endParaRPr>
            </a:p>
          </p:txBody>
        </p:sp>
      </p:grpSp>
    </p:spTree>
    <p:extLst>
      <p:ext uri="{BB962C8B-B14F-4D97-AF65-F5344CB8AC3E}">
        <p14:creationId xmlns:p14="http://schemas.microsoft.com/office/powerpoint/2010/main" val="412088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6"/>
                                        </p:tgtEl>
                                        <p:attrNameLst>
                                          <p:attrName>style.visibility</p:attrName>
                                        </p:attrNameLst>
                                      </p:cBhvr>
                                      <p:to>
                                        <p:strVal val="visible"/>
                                      </p:to>
                                    </p:set>
                                    <p:anim calcmode="lin" valueType="num">
                                      <p:cBhvr additive="base">
                                        <p:cTn id="13" dur="500" fill="hold"/>
                                        <p:tgtEl>
                                          <p:spTgt spid="126"/>
                                        </p:tgtEl>
                                        <p:attrNameLst>
                                          <p:attrName>ppt_x</p:attrName>
                                        </p:attrNameLst>
                                      </p:cBhvr>
                                      <p:tavLst>
                                        <p:tav tm="0">
                                          <p:val>
                                            <p:strVal val="#ppt_x"/>
                                          </p:val>
                                        </p:tav>
                                        <p:tav tm="100000">
                                          <p:val>
                                            <p:strVal val="#ppt_x"/>
                                          </p:val>
                                        </p:tav>
                                      </p:tavLst>
                                    </p:anim>
                                    <p:anim calcmode="lin" valueType="num">
                                      <p:cBhvr additive="base">
                                        <p:cTn id="14"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500" fill="hold"/>
                                        <p:tgtEl>
                                          <p:spTgt spid="127"/>
                                        </p:tgtEl>
                                        <p:attrNameLst>
                                          <p:attrName>ppt_x</p:attrName>
                                        </p:attrNameLst>
                                      </p:cBhvr>
                                      <p:tavLst>
                                        <p:tav tm="0">
                                          <p:val>
                                            <p:strVal val="#ppt_x"/>
                                          </p:val>
                                        </p:tav>
                                        <p:tav tm="100000">
                                          <p:val>
                                            <p:strVal val="#ppt_x"/>
                                          </p:val>
                                        </p:tav>
                                      </p:tavLst>
                                    </p:anim>
                                    <p:anim calcmode="lin" valueType="num">
                                      <p:cBhvr additive="base">
                                        <p:cTn id="20"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57"/>
                                        </p:tgtEl>
                                        <p:attrNameLst>
                                          <p:attrName>style.visibility</p:attrName>
                                        </p:attrNameLst>
                                      </p:cBhvr>
                                      <p:to>
                                        <p:strVal val="visible"/>
                                      </p:to>
                                    </p:set>
                                    <p:animEffect transition="in" filter="fade">
                                      <p:cBhvr>
                                        <p:cTn id="95" dur="1000"/>
                                        <p:tgtEl>
                                          <p:spTgt spid="157"/>
                                        </p:tgtEl>
                                      </p:cBhvr>
                                    </p:animEffect>
                                    <p:anim calcmode="lin" valueType="num">
                                      <p:cBhvr>
                                        <p:cTn id="96" dur="1000" fill="hold"/>
                                        <p:tgtEl>
                                          <p:spTgt spid="157"/>
                                        </p:tgtEl>
                                        <p:attrNameLst>
                                          <p:attrName>ppt_x</p:attrName>
                                        </p:attrNameLst>
                                      </p:cBhvr>
                                      <p:tavLst>
                                        <p:tav tm="0">
                                          <p:val>
                                            <p:strVal val="#ppt_x"/>
                                          </p:val>
                                        </p:tav>
                                        <p:tav tm="100000">
                                          <p:val>
                                            <p:strVal val="#ppt_x"/>
                                          </p:val>
                                        </p:tav>
                                      </p:tavLst>
                                    </p:anim>
                                    <p:anim calcmode="lin" valueType="num">
                                      <p:cBhvr>
                                        <p:cTn id="97" dur="1000" fill="hold"/>
                                        <p:tgtEl>
                                          <p:spTgt spid="157"/>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156"/>
                                        </p:tgtEl>
                                        <p:attrNameLst>
                                          <p:attrName>style.visibility</p:attrName>
                                        </p:attrNameLst>
                                      </p:cBhvr>
                                      <p:to>
                                        <p:strVal val="visible"/>
                                      </p:to>
                                    </p:set>
                                    <p:animEffect transition="in" filter="fade">
                                      <p:cBhvr>
                                        <p:cTn id="100" dur="1000"/>
                                        <p:tgtEl>
                                          <p:spTgt spid="156"/>
                                        </p:tgtEl>
                                      </p:cBhvr>
                                    </p:animEffect>
                                    <p:anim calcmode="lin" valueType="num">
                                      <p:cBhvr>
                                        <p:cTn id="101" dur="1000" fill="hold"/>
                                        <p:tgtEl>
                                          <p:spTgt spid="156"/>
                                        </p:tgtEl>
                                        <p:attrNameLst>
                                          <p:attrName>ppt_x</p:attrName>
                                        </p:attrNameLst>
                                      </p:cBhvr>
                                      <p:tavLst>
                                        <p:tav tm="0">
                                          <p:val>
                                            <p:strVal val="#ppt_x"/>
                                          </p:val>
                                        </p:tav>
                                        <p:tav tm="100000">
                                          <p:val>
                                            <p:strVal val="#ppt_x"/>
                                          </p:val>
                                        </p:tav>
                                      </p:tavLst>
                                    </p:anim>
                                    <p:anim calcmode="lin" valueType="num">
                                      <p:cBhvr>
                                        <p:cTn id="102" dur="1000" fill="hold"/>
                                        <p:tgtEl>
                                          <p:spTgt spid="156"/>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49"/>
                                        </p:tgtEl>
                                        <p:attrNameLst>
                                          <p:attrName>style.visibility</p:attrName>
                                        </p:attrNameLst>
                                      </p:cBhvr>
                                      <p:to>
                                        <p:strVal val="visible"/>
                                      </p:to>
                                    </p:set>
                                    <p:animEffect transition="in" filter="fade">
                                      <p:cBhvr>
                                        <p:cTn id="105" dur="1000"/>
                                        <p:tgtEl>
                                          <p:spTgt spid="149"/>
                                        </p:tgtEl>
                                      </p:cBhvr>
                                    </p:animEffect>
                                    <p:anim calcmode="lin" valueType="num">
                                      <p:cBhvr>
                                        <p:cTn id="106" dur="1000" fill="hold"/>
                                        <p:tgtEl>
                                          <p:spTgt spid="149"/>
                                        </p:tgtEl>
                                        <p:attrNameLst>
                                          <p:attrName>ppt_x</p:attrName>
                                        </p:attrNameLst>
                                      </p:cBhvr>
                                      <p:tavLst>
                                        <p:tav tm="0">
                                          <p:val>
                                            <p:strVal val="#ppt_x"/>
                                          </p:val>
                                        </p:tav>
                                        <p:tav tm="100000">
                                          <p:val>
                                            <p:strVal val="#ppt_x"/>
                                          </p:val>
                                        </p:tav>
                                      </p:tavLst>
                                    </p:anim>
                                    <p:anim calcmode="lin" valueType="num">
                                      <p:cBhvr>
                                        <p:cTn id="107" dur="1000" fill="hold"/>
                                        <p:tgtEl>
                                          <p:spTgt spid="149"/>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150"/>
                                        </p:tgtEl>
                                        <p:attrNameLst>
                                          <p:attrName>style.visibility</p:attrName>
                                        </p:attrNameLst>
                                      </p:cBhvr>
                                      <p:to>
                                        <p:strVal val="visible"/>
                                      </p:to>
                                    </p:set>
                                    <p:animEffect transition="in" filter="fade">
                                      <p:cBhvr>
                                        <p:cTn id="110" dur="1000"/>
                                        <p:tgtEl>
                                          <p:spTgt spid="150"/>
                                        </p:tgtEl>
                                      </p:cBhvr>
                                    </p:animEffect>
                                    <p:anim calcmode="lin" valueType="num">
                                      <p:cBhvr>
                                        <p:cTn id="111" dur="1000" fill="hold"/>
                                        <p:tgtEl>
                                          <p:spTgt spid="150"/>
                                        </p:tgtEl>
                                        <p:attrNameLst>
                                          <p:attrName>ppt_x</p:attrName>
                                        </p:attrNameLst>
                                      </p:cBhvr>
                                      <p:tavLst>
                                        <p:tav tm="0">
                                          <p:val>
                                            <p:strVal val="#ppt_x"/>
                                          </p:val>
                                        </p:tav>
                                        <p:tav tm="100000">
                                          <p:val>
                                            <p:strVal val="#ppt_x"/>
                                          </p:val>
                                        </p:tav>
                                      </p:tavLst>
                                    </p:anim>
                                    <p:anim calcmode="lin" valueType="num">
                                      <p:cBhvr>
                                        <p:cTn id="112"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1026"/>
                                        </p:tgtEl>
                                        <p:attrNameLst>
                                          <p:attrName>style.visibility</p:attrName>
                                        </p:attrNameLst>
                                      </p:cBhvr>
                                      <p:to>
                                        <p:strVal val="visible"/>
                                      </p:to>
                                    </p:set>
                                    <p:animEffect transition="in" filter="fade">
                                      <p:cBhvr>
                                        <p:cTn id="117" dur="1000"/>
                                        <p:tgtEl>
                                          <p:spTgt spid="1026"/>
                                        </p:tgtEl>
                                      </p:cBhvr>
                                    </p:animEffect>
                                    <p:anim calcmode="lin" valueType="num">
                                      <p:cBhvr>
                                        <p:cTn id="118" dur="1000" fill="hold"/>
                                        <p:tgtEl>
                                          <p:spTgt spid="1026"/>
                                        </p:tgtEl>
                                        <p:attrNameLst>
                                          <p:attrName>ppt_x</p:attrName>
                                        </p:attrNameLst>
                                      </p:cBhvr>
                                      <p:tavLst>
                                        <p:tav tm="0">
                                          <p:val>
                                            <p:strVal val="#ppt_x"/>
                                          </p:val>
                                        </p:tav>
                                        <p:tav tm="100000">
                                          <p:val>
                                            <p:strVal val="#ppt_x"/>
                                          </p:val>
                                        </p:tav>
                                      </p:tavLst>
                                    </p:anim>
                                    <p:anim calcmode="lin" valueType="num">
                                      <p:cBhvr>
                                        <p:cTn id="119" dur="1000" fill="hold"/>
                                        <p:tgtEl>
                                          <p:spTgt spid="1026"/>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1030"/>
                                        </p:tgtEl>
                                        <p:attrNameLst>
                                          <p:attrName>style.visibility</p:attrName>
                                        </p:attrNameLst>
                                      </p:cBhvr>
                                      <p:to>
                                        <p:strVal val="visible"/>
                                      </p:to>
                                    </p:set>
                                    <p:animEffect transition="in" filter="fade">
                                      <p:cBhvr>
                                        <p:cTn id="122" dur="1000"/>
                                        <p:tgtEl>
                                          <p:spTgt spid="1030"/>
                                        </p:tgtEl>
                                      </p:cBhvr>
                                    </p:animEffect>
                                    <p:anim calcmode="lin" valueType="num">
                                      <p:cBhvr>
                                        <p:cTn id="123" dur="1000" fill="hold"/>
                                        <p:tgtEl>
                                          <p:spTgt spid="1030"/>
                                        </p:tgtEl>
                                        <p:attrNameLst>
                                          <p:attrName>ppt_x</p:attrName>
                                        </p:attrNameLst>
                                      </p:cBhvr>
                                      <p:tavLst>
                                        <p:tav tm="0">
                                          <p:val>
                                            <p:strVal val="#ppt_x"/>
                                          </p:val>
                                        </p:tav>
                                        <p:tav tm="100000">
                                          <p:val>
                                            <p:strVal val="#ppt_x"/>
                                          </p:val>
                                        </p:tav>
                                      </p:tavLst>
                                    </p:anim>
                                    <p:anim calcmode="lin" valueType="num">
                                      <p:cBhvr>
                                        <p:cTn id="124" dur="1000" fill="hold"/>
                                        <p:tgtEl>
                                          <p:spTgt spid="1030"/>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1028"/>
                                        </p:tgtEl>
                                        <p:attrNameLst>
                                          <p:attrName>style.visibility</p:attrName>
                                        </p:attrNameLst>
                                      </p:cBhvr>
                                      <p:to>
                                        <p:strVal val="visible"/>
                                      </p:to>
                                    </p:set>
                                    <p:animEffect transition="in" filter="fade">
                                      <p:cBhvr>
                                        <p:cTn id="127" dur="1000"/>
                                        <p:tgtEl>
                                          <p:spTgt spid="1028"/>
                                        </p:tgtEl>
                                      </p:cBhvr>
                                    </p:animEffect>
                                    <p:anim calcmode="lin" valueType="num">
                                      <p:cBhvr>
                                        <p:cTn id="128" dur="1000" fill="hold"/>
                                        <p:tgtEl>
                                          <p:spTgt spid="1028"/>
                                        </p:tgtEl>
                                        <p:attrNameLst>
                                          <p:attrName>ppt_x</p:attrName>
                                        </p:attrNameLst>
                                      </p:cBhvr>
                                      <p:tavLst>
                                        <p:tav tm="0">
                                          <p:val>
                                            <p:strVal val="#ppt_x"/>
                                          </p:val>
                                        </p:tav>
                                        <p:tav tm="100000">
                                          <p:val>
                                            <p:strVal val="#ppt_x"/>
                                          </p:val>
                                        </p:tav>
                                      </p:tavLst>
                                    </p:anim>
                                    <p:anim calcmode="lin" valueType="num">
                                      <p:cBhvr>
                                        <p:cTn id="12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nodeType="clickEffect">
                                  <p:stCondLst>
                                    <p:cond delay="0"/>
                                  </p:stCondLst>
                                  <p:childTnLst>
                                    <p:set>
                                      <p:cBhvr>
                                        <p:cTn id="133" dur="1" fill="hold">
                                          <p:stCondLst>
                                            <p:cond delay="0"/>
                                          </p:stCondLst>
                                        </p:cTn>
                                        <p:tgtEl>
                                          <p:spTgt spid="1032"/>
                                        </p:tgtEl>
                                        <p:attrNameLst>
                                          <p:attrName>style.visibility</p:attrName>
                                        </p:attrNameLst>
                                      </p:cBhvr>
                                      <p:to>
                                        <p:strVal val="visible"/>
                                      </p:to>
                                    </p:set>
                                    <p:anim calcmode="lin" valueType="num">
                                      <p:cBhvr additive="base">
                                        <p:cTn id="134" dur="500" fill="hold"/>
                                        <p:tgtEl>
                                          <p:spTgt spid="1032"/>
                                        </p:tgtEl>
                                        <p:attrNameLst>
                                          <p:attrName>ppt_x</p:attrName>
                                        </p:attrNameLst>
                                      </p:cBhvr>
                                      <p:tavLst>
                                        <p:tav tm="0">
                                          <p:val>
                                            <p:strVal val="#ppt_x"/>
                                          </p:val>
                                        </p:tav>
                                        <p:tav tm="100000">
                                          <p:val>
                                            <p:strVal val="#ppt_x"/>
                                          </p:val>
                                        </p:tav>
                                      </p:tavLst>
                                    </p:anim>
                                    <p:anim calcmode="lin" valueType="num">
                                      <p:cBhvr additive="base">
                                        <p:cTn id="135"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6" grpId="0"/>
      <p:bldP spid="127" grpId="0"/>
      <p:bldP spid="128" grpId="0"/>
      <p:bldP spid="129" grpId="0"/>
      <p:bldP spid="130" grpId="0"/>
      <p:bldP spid="131" grpId="0"/>
      <p:bldP spid="132" grpId="0"/>
      <p:bldP spid="133" grpId="0"/>
      <p:bldP spid="134" grpId="0"/>
      <p:bldP spid="135" grpId="0"/>
      <p:bldP spid="14" grpId="0"/>
      <p:bldP spid="15" grpId="0"/>
      <p:bldP spid="16" grpId="0"/>
      <p:bldP spid="124" grpId="0"/>
      <p:bldP spid="136" grpId="0"/>
      <p:bldP spid="149" grpId="0" animBg="1"/>
      <p:bldP spid="150" grpId="0" animBg="1"/>
      <p:bldP spid="156" grpId="0" animBg="1"/>
      <p:bldP spid="157" grpId="0" animBg="1"/>
      <p:bldP spid="194" grpId="0"/>
      <p:bldP spid="199" grpId="0"/>
      <p:bldP spid="205" grpId="0"/>
      <p:bldP spid="211" grpId="0"/>
      <p:bldP spid="2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20698-9B07-4DDD-BCA0-3F8235866617}"/>
              </a:ext>
            </a:extLst>
          </p:cNvPr>
          <p:cNvSpPr>
            <a:spLocks noGrp="1"/>
          </p:cNvSpPr>
          <p:nvPr>
            <p:ph type="title"/>
          </p:nvPr>
        </p:nvSpPr>
        <p:spPr/>
        <p:txBody>
          <a:bodyPr>
            <a:normAutofit/>
          </a:bodyPr>
          <a:lstStyle/>
          <a:p>
            <a:r>
              <a:rPr lang="nn-NO" dirty="0"/>
              <a:t>Større afstand mellem bredden og eliten</a:t>
            </a:r>
            <a:endParaRPr lang="da-DK" dirty="0"/>
          </a:p>
        </p:txBody>
      </p:sp>
      <p:sp>
        <p:nvSpPr>
          <p:cNvPr id="3" name="Pladsholder til indhold 2">
            <a:extLst>
              <a:ext uri="{FF2B5EF4-FFF2-40B4-BE49-F238E27FC236}">
                <a16:creationId xmlns:a16="http://schemas.microsoft.com/office/drawing/2014/main" id="{B0336CFE-50EA-48AF-96EF-3D99877FA2F5}"/>
              </a:ext>
            </a:extLst>
          </p:cNvPr>
          <p:cNvSpPr>
            <a:spLocks noGrp="1"/>
          </p:cNvSpPr>
          <p:nvPr>
            <p:ph idx="1"/>
          </p:nvPr>
        </p:nvSpPr>
        <p:spPr/>
        <p:txBody>
          <a:bodyPr>
            <a:normAutofit fontScale="70000" lnSpcReduction="20000"/>
          </a:bodyPr>
          <a:lstStyle/>
          <a:p>
            <a:r>
              <a:rPr lang="da-DK" dirty="0"/>
              <a:t>Med introduktion af NM 2019 og VM i 2024, er der kommet fokus på eliten, på tilsyneladende hårdere bedømmelser, og en mere nørdet tilgang til rally på topniveau</a:t>
            </a:r>
          </a:p>
          <a:p>
            <a:r>
              <a:rPr lang="da-DK" dirty="0"/>
              <a:t>Der ER større afstand mellem rally på begynder/øvet niveau og rally på topniveau</a:t>
            </a:r>
          </a:p>
          <a:p>
            <a:r>
              <a:rPr lang="da-DK" dirty="0"/>
              <a:t>Den afstand er i sig selv ikke et problem, men den skal ikke skræmme folk væk fra rally</a:t>
            </a:r>
          </a:p>
          <a:p>
            <a:r>
              <a:rPr lang="da-DK" dirty="0"/>
              <a:t>Vi vil derfor introducere bronze-, sølv- og guldtitler i begynderklasse, øvet klasse og ekspertklasse, så alle udøvere på deres niveau kan fortsætte med rally og opnå flere titler. Vi vil ikke ”presse” udøvere ud af rally eller op på et niveau, hvor de synes de ikke er gode nok</a:t>
            </a:r>
          </a:p>
          <a:p>
            <a:r>
              <a:rPr lang="da-DK" dirty="0"/>
              <a:t>På eliteniveau vi vil indarbejde de skilte fra FCI, som ikke findes i DKK, og tilpasse de danske regler og bedømmelser. Hermed vil vi styrke vilkårene for landsholdet.</a:t>
            </a:r>
          </a:p>
        </p:txBody>
      </p:sp>
    </p:spTree>
    <p:extLst>
      <p:ext uri="{BB962C8B-B14F-4D97-AF65-F5344CB8AC3E}">
        <p14:creationId xmlns:p14="http://schemas.microsoft.com/office/powerpoint/2010/main" val="1049606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019392-92E8-4E09-9BA4-D145B73177A1}"/>
              </a:ext>
            </a:extLst>
          </p:cNvPr>
          <p:cNvSpPr>
            <a:spLocks noGrp="1"/>
          </p:cNvSpPr>
          <p:nvPr>
            <p:ph type="title"/>
          </p:nvPr>
        </p:nvSpPr>
        <p:spPr/>
        <p:txBody>
          <a:bodyPr/>
          <a:lstStyle/>
          <a:p>
            <a:r>
              <a:rPr lang="da-DK" dirty="0"/>
              <a:t>Regler og bedømmelser</a:t>
            </a:r>
          </a:p>
        </p:txBody>
      </p:sp>
      <p:sp>
        <p:nvSpPr>
          <p:cNvPr id="3" name="Pladsholder til indhold 2">
            <a:extLst>
              <a:ext uri="{FF2B5EF4-FFF2-40B4-BE49-F238E27FC236}">
                <a16:creationId xmlns:a16="http://schemas.microsoft.com/office/drawing/2014/main" id="{22C38EC6-678B-43DA-B863-888D8A7315BA}"/>
              </a:ext>
            </a:extLst>
          </p:cNvPr>
          <p:cNvSpPr>
            <a:spLocks noGrp="1"/>
          </p:cNvSpPr>
          <p:nvPr>
            <p:ph idx="1"/>
          </p:nvPr>
        </p:nvSpPr>
        <p:spPr/>
        <p:txBody>
          <a:bodyPr>
            <a:normAutofit/>
          </a:bodyPr>
          <a:lstStyle/>
          <a:p>
            <a:r>
              <a:rPr lang="da-DK" dirty="0"/>
              <a:t>Der er forskelle i regler og bedømmelser, men ingen af forskellene er til hinder for, at vi kan tilpasse os i DKK</a:t>
            </a:r>
          </a:p>
          <a:p>
            <a:r>
              <a:rPr lang="da-DK" dirty="0"/>
              <a:t>Der findes beskrivelser og videoer af alle FCI-øvelser, og der bliver god tid til at træne de nye skilte</a:t>
            </a:r>
          </a:p>
          <a:p>
            <a:r>
              <a:rPr lang="da-DK" dirty="0"/>
              <a:t>På den baggrund er vi kommer frem til følgende oplæg</a:t>
            </a:r>
          </a:p>
        </p:txBody>
      </p:sp>
    </p:spTree>
    <p:extLst>
      <p:ext uri="{BB962C8B-B14F-4D97-AF65-F5344CB8AC3E}">
        <p14:creationId xmlns:p14="http://schemas.microsoft.com/office/powerpoint/2010/main" val="3289463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B026C-8251-4406-901F-3C9F5BE736FA}"/>
              </a:ext>
            </a:extLst>
          </p:cNvPr>
          <p:cNvSpPr>
            <a:spLocks noGrp="1"/>
          </p:cNvSpPr>
          <p:nvPr>
            <p:ph type="title"/>
          </p:nvPr>
        </p:nvSpPr>
        <p:spPr/>
        <p:txBody>
          <a:bodyPr>
            <a:normAutofit/>
          </a:bodyPr>
          <a:lstStyle/>
          <a:p>
            <a:r>
              <a:rPr lang="da-DK" dirty="0"/>
              <a:t>Målet: Rally i DKK pr. 1. januar 2024</a:t>
            </a:r>
          </a:p>
        </p:txBody>
      </p:sp>
      <p:graphicFrame>
        <p:nvGraphicFramePr>
          <p:cNvPr id="6" name="Tabel 6">
            <a:extLst>
              <a:ext uri="{FF2B5EF4-FFF2-40B4-BE49-F238E27FC236}">
                <a16:creationId xmlns:a16="http://schemas.microsoft.com/office/drawing/2014/main" id="{0DAF7C0A-9962-431D-9AAD-29CC1DB2709F}"/>
              </a:ext>
            </a:extLst>
          </p:cNvPr>
          <p:cNvGraphicFramePr>
            <a:graphicFrameLocks noGrp="1"/>
          </p:cNvGraphicFramePr>
          <p:nvPr>
            <p:extLst>
              <p:ext uri="{D42A27DB-BD31-4B8C-83A1-F6EECF244321}">
                <p14:modId xmlns:p14="http://schemas.microsoft.com/office/powerpoint/2010/main" val="1460010568"/>
              </p:ext>
            </p:extLst>
          </p:nvPr>
        </p:nvGraphicFramePr>
        <p:xfrm>
          <a:off x="969264" y="1496948"/>
          <a:ext cx="7836408" cy="4641184"/>
        </p:xfrm>
        <a:graphic>
          <a:graphicData uri="http://schemas.openxmlformats.org/drawingml/2006/table">
            <a:tbl>
              <a:tblPr firstRow="1" bandRow="1">
                <a:tableStyleId>{21E4AEA4-8DFA-4A89-87EB-49C32662AFE0}</a:tableStyleId>
              </a:tblPr>
              <a:tblGrid>
                <a:gridCol w="1084580">
                  <a:extLst>
                    <a:ext uri="{9D8B030D-6E8A-4147-A177-3AD203B41FA5}">
                      <a16:colId xmlns:a16="http://schemas.microsoft.com/office/drawing/2014/main" val="1145216650"/>
                    </a:ext>
                  </a:extLst>
                </a:gridCol>
                <a:gridCol w="6751828">
                  <a:extLst>
                    <a:ext uri="{9D8B030D-6E8A-4147-A177-3AD203B41FA5}">
                      <a16:colId xmlns:a16="http://schemas.microsoft.com/office/drawing/2014/main" val="4109728188"/>
                    </a:ext>
                  </a:extLst>
                </a:gridCol>
              </a:tblGrid>
              <a:tr h="276988">
                <a:tc>
                  <a:txBody>
                    <a:bodyPr/>
                    <a:lstStyle/>
                    <a:p>
                      <a:r>
                        <a:rPr lang="da-DK" sz="1400" b="1" dirty="0">
                          <a:solidFill>
                            <a:schemeClr val="tx1"/>
                          </a:solidFill>
                        </a:rPr>
                        <a:t>Område</a:t>
                      </a:r>
                    </a:p>
                  </a:txBody>
                  <a:tcPr/>
                </a:tc>
                <a:tc>
                  <a:txBody>
                    <a:bodyPr/>
                    <a:lstStyle/>
                    <a:p>
                      <a:pPr marL="0" indent="0">
                        <a:buFont typeface="Arial" panose="020B0604020202020204" pitchFamily="34" charset="0"/>
                        <a:buNone/>
                      </a:pPr>
                      <a:r>
                        <a:rPr lang="da-DK" sz="1400" b="1" dirty="0">
                          <a:solidFill>
                            <a:schemeClr val="tx1"/>
                          </a:solidFill>
                        </a:rPr>
                        <a:t>Status</a:t>
                      </a:r>
                    </a:p>
                  </a:txBody>
                  <a:tcPr/>
                </a:tc>
                <a:extLst>
                  <a:ext uri="{0D108BD9-81ED-4DB2-BD59-A6C34878D82A}">
                    <a16:rowId xmlns:a16="http://schemas.microsoft.com/office/drawing/2014/main" val="4203655894"/>
                  </a:ext>
                </a:extLst>
              </a:tr>
              <a:tr h="512371">
                <a:tc>
                  <a:txBody>
                    <a:bodyPr/>
                    <a:lstStyle/>
                    <a:p>
                      <a:r>
                        <a:rPr lang="da-DK" sz="1000" b="1" dirty="0">
                          <a:solidFill>
                            <a:schemeClr val="tx1"/>
                          </a:solidFill>
                        </a:rPr>
                        <a:t>Generelt</a:t>
                      </a:r>
                    </a:p>
                  </a:txBody>
                  <a:tcPr/>
                </a:tc>
                <a:tc>
                  <a:txBody>
                    <a:bodyPr/>
                    <a:lstStyle/>
                    <a:p>
                      <a:r>
                        <a:rPr lang="da-DK" sz="1000" b="0" dirty="0">
                          <a:solidFill>
                            <a:schemeClr val="tx1"/>
                          </a:solidFill>
                        </a:rPr>
                        <a:t>Skilte i FCI-farve og layout, de specifikke danske tilpasses, dvs. nummerændringer mv.</a:t>
                      </a:r>
                    </a:p>
                    <a:p>
                      <a:r>
                        <a:rPr lang="da-DK" sz="1000" b="0" dirty="0">
                          <a:solidFill>
                            <a:schemeClr val="tx1"/>
                          </a:solidFill>
                        </a:rPr>
                        <a:t>FCI-regler indføres generelt i alle klasser, hvis ikke andet er nævnt. Fx indføres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0" dirty="0">
                          <a:solidFill>
                            <a:schemeClr val="tx1"/>
                          </a:solidFill>
                        </a:rPr>
                        <a:t>Dommersekretær til alle prøver</a:t>
                      </a:r>
                    </a:p>
                    <a:p>
                      <a:pPr marL="171450" indent="-171450">
                        <a:buFont typeface="Arial" panose="020B0604020202020204" pitchFamily="34" charset="0"/>
                        <a:buChar char="•"/>
                      </a:pPr>
                      <a:r>
                        <a:rPr lang="da-DK" sz="1000" b="0" dirty="0">
                          <a:solidFill>
                            <a:schemeClr val="tx1"/>
                          </a:solidFill>
                        </a:rPr>
                        <a:t>Ny dommerseddel med 1-3-5-10 fradrag</a:t>
                      </a:r>
                    </a:p>
                    <a:p>
                      <a:pPr marL="171450" indent="-171450">
                        <a:buFont typeface="Arial" panose="020B0604020202020204" pitchFamily="34" charset="0"/>
                        <a:buChar char="•"/>
                      </a:pPr>
                      <a:r>
                        <a:rPr lang="da-DK" sz="1000" b="0" dirty="0">
                          <a:solidFill>
                            <a:schemeClr val="tx1"/>
                          </a:solidFill>
                        </a:rPr>
                        <a:t>Start og slut ved kantbånd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0" dirty="0">
                          <a:solidFill>
                            <a:schemeClr val="tx1"/>
                          </a:solidFill>
                        </a:rPr>
                        <a:t>Rigtige skridt i skridtøvelser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0" dirty="0">
                          <a:solidFill>
                            <a:schemeClr val="tx1"/>
                          </a:solidFill>
                        </a:rPr>
                        <a:t>Skridt i bakkeøvelser som FCI: 1 skridt er et skridt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0" dirty="0">
                          <a:solidFill>
                            <a:schemeClr val="tx1"/>
                          </a:solidFill>
                        </a:rPr>
                        <a:t>Altid ind til venstre ved ”foran”-øvelser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0" dirty="0">
                          <a:solidFill>
                            <a:schemeClr val="tx1"/>
                          </a:solidFill>
                        </a:rPr>
                        <a:t>Knips fingre/klap lår forsvinder*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0" dirty="0">
                          <a:solidFill>
                            <a:schemeClr val="tx1"/>
                          </a:solidFill>
                        </a:rPr>
                        <a:t>Ommere koster 10 point*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0" dirty="0">
                          <a:solidFill>
                            <a:schemeClr val="tx1"/>
                          </a:solidFill>
                        </a:rPr>
                        <a:t>Alle skilte må bruges to gange, dog ikke med hund startende på samme side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0" dirty="0">
                          <a:solidFill>
                            <a:schemeClr val="tx1"/>
                          </a:solidFill>
                        </a:rPr>
                        <a:t>Fristende 8-tal indføres i B, og der bliver graduering af hvad der må bruges som fristelser/fastgørelse, i C = FCI</a:t>
                      </a:r>
                    </a:p>
                    <a:p>
                      <a:pPr marL="0" indent="0">
                        <a:buFont typeface="Arial" panose="020B0604020202020204" pitchFamily="34" charset="0"/>
                        <a:buNone/>
                      </a:pPr>
                      <a:r>
                        <a:rPr lang="da-DK" sz="1000" b="0" dirty="0">
                          <a:solidFill>
                            <a:schemeClr val="tx1"/>
                          </a:solidFill>
                        </a:rPr>
                        <a:t>*Klassespecifikke afvigelser ses nedenfor.</a:t>
                      </a:r>
                    </a:p>
                    <a:p>
                      <a:pPr marL="0" indent="0">
                        <a:buFont typeface="Arial" panose="020B0604020202020204" pitchFamily="34" charset="0"/>
                        <a:buNone/>
                      </a:pPr>
                      <a:endParaRPr lang="da-DK" sz="1000" b="0" dirty="0">
                        <a:solidFill>
                          <a:schemeClr val="tx1"/>
                        </a:solidFill>
                      </a:endParaRPr>
                    </a:p>
                    <a:p>
                      <a:pPr marL="0" indent="0">
                        <a:buFont typeface="Arial" panose="020B0604020202020204" pitchFamily="34" charset="0"/>
                        <a:buNone/>
                      </a:pPr>
                      <a:r>
                        <a:rPr lang="da-DK" sz="1000" b="0" dirty="0">
                          <a:solidFill>
                            <a:schemeClr val="tx1"/>
                          </a:solidFill>
                        </a:rPr>
                        <a:t>Generelt gør vi følgende, som ikke fremgår af FCI: Tidtagning, som anvendes ved pointlighed</a:t>
                      </a:r>
                    </a:p>
                  </a:txBody>
                  <a:tcPr/>
                </a:tc>
                <a:extLst>
                  <a:ext uri="{0D108BD9-81ED-4DB2-BD59-A6C34878D82A}">
                    <a16:rowId xmlns:a16="http://schemas.microsoft.com/office/drawing/2014/main" val="2389524460"/>
                  </a:ext>
                </a:extLst>
              </a:tr>
              <a:tr h="225552">
                <a:tc>
                  <a:txBody>
                    <a:bodyPr/>
                    <a:lstStyle/>
                    <a:p>
                      <a:r>
                        <a:rPr lang="da-DK" sz="1000" b="1" dirty="0">
                          <a:solidFill>
                            <a:schemeClr val="tx1"/>
                          </a:solidFill>
                        </a:rPr>
                        <a:t>Afklaringer</a:t>
                      </a:r>
                    </a:p>
                  </a:txBody>
                  <a:tcPr/>
                </a:tc>
                <a:tc>
                  <a:txBody>
                    <a:bodyPr/>
                    <a:lstStyle/>
                    <a:p>
                      <a:r>
                        <a:rPr lang="da-DK" sz="1000" b="0" dirty="0">
                          <a:solidFill>
                            <a:schemeClr val="tx1"/>
                          </a:solidFill>
                        </a:rPr>
                        <a:t>DKK-dommere skal dømme efter FCI-regler. DKK-dommere som skal dømme i udlandet skal godkendes af Rallyudvalget og af DKK’s bestyrelse. Antal dommere ved DM/ÅH? </a:t>
                      </a:r>
                    </a:p>
                  </a:txBody>
                  <a:tcPr/>
                </a:tc>
                <a:extLst>
                  <a:ext uri="{0D108BD9-81ED-4DB2-BD59-A6C34878D82A}">
                    <a16:rowId xmlns:a16="http://schemas.microsoft.com/office/drawing/2014/main" val="1659877379"/>
                  </a:ext>
                </a:extLst>
              </a:tr>
              <a:tr h="386790">
                <a:tc>
                  <a:txBody>
                    <a:bodyPr/>
                    <a:lstStyle/>
                    <a:p>
                      <a:r>
                        <a:rPr lang="da-DK" sz="1000" b="1" dirty="0">
                          <a:solidFill>
                            <a:schemeClr val="tx1"/>
                          </a:solidFill>
                        </a:rPr>
                        <a:t>Begynderklasse/</a:t>
                      </a:r>
                    </a:p>
                    <a:p>
                      <a:r>
                        <a:rPr lang="da-DK" sz="1000" b="1" dirty="0">
                          <a:solidFill>
                            <a:schemeClr val="tx1"/>
                          </a:solidFill>
                        </a:rPr>
                        <a:t>Juniorklasse</a:t>
                      </a:r>
                    </a:p>
                  </a:txBody>
                  <a:tcPr/>
                </a:tc>
                <a:tc>
                  <a:txBody>
                    <a:bodyPr/>
                    <a:lstStyle/>
                    <a:p>
                      <a:r>
                        <a:rPr lang="da-DK" sz="1000" b="0" dirty="0">
                          <a:solidFill>
                            <a:schemeClr val="tx1"/>
                          </a:solidFill>
                        </a:rPr>
                        <a:t>B S G titler indføres. Man må fortsat knipse fingre/klappe lår uden fradrag. Ommere fortsat tilladt (koster 3 point)</a:t>
                      </a:r>
                    </a:p>
                  </a:txBody>
                  <a:tcPr/>
                </a:tc>
                <a:extLst>
                  <a:ext uri="{0D108BD9-81ED-4DB2-BD59-A6C34878D82A}">
                    <a16:rowId xmlns:a16="http://schemas.microsoft.com/office/drawing/2014/main" val="1873691023"/>
                  </a:ext>
                </a:extLst>
              </a:tr>
              <a:tr h="165411">
                <a:tc>
                  <a:txBody>
                    <a:bodyPr/>
                    <a:lstStyle/>
                    <a:p>
                      <a:r>
                        <a:rPr lang="da-DK" sz="1000" b="1" dirty="0">
                          <a:solidFill>
                            <a:schemeClr val="tx1"/>
                          </a:solidFill>
                        </a:rPr>
                        <a:t>Øvet klasse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b="0" dirty="0">
                          <a:solidFill>
                            <a:schemeClr val="tx1"/>
                          </a:solidFill>
                        </a:rPr>
                        <a:t>FCI-skilt 301,302 indføres. B S G titler indføres. Man må fortsat knipse fingre/klappe lår. Ommere fortsat tilladt (koster 3 point)</a:t>
                      </a:r>
                    </a:p>
                  </a:txBody>
                  <a:tcPr/>
                </a:tc>
                <a:extLst>
                  <a:ext uri="{0D108BD9-81ED-4DB2-BD59-A6C34878D82A}">
                    <a16:rowId xmlns:a16="http://schemas.microsoft.com/office/drawing/2014/main" val="3447510459"/>
                  </a:ext>
                </a:extLst>
              </a:tr>
              <a:tr h="280416">
                <a:tc>
                  <a:txBody>
                    <a:bodyPr/>
                    <a:lstStyle/>
                    <a:p>
                      <a:r>
                        <a:rPr lang="da-DK" sz="1000" b="1" dirty="0">
                          <a:solidFill>
                            <a:schemeClr val="tx1"/>
                          </a:solidFill>
                        </a:rPr>
                        <a:t>Ekspertklasse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b="0" dirty="0">
                          <a:solidFill>
                            <a:schemeClr val="tx1"/>
                          </a:solidFill>
                        </a:rPr>
                        <a:t>FCI-skilt  306,307,308, 319, 321, 322, 323, 408, 409 indføres. B S G titler indføres.</a:t>
                      </a:r>
                    </a:p>
                  </a:txBody>
                  <a:tcPr/>
                </a:tc>
                <a:extLst>
                  <a:ext uri="{0D108BD9-81ED-4DB2-BD59-A6C34878D82A}">
                    <a16:rowId xmlns:a16="http://schemas.microsoft.com/office/drawing/2014/main" val="3574324462"/>
                  </a:ext>
                </a:extLst>
              </a:tr>
              <a:tr h="255652">
                <a:tc>
                  <a:txBody>
                    <a:bodyPr/>
                    <a:lstStyle/>
                    <a:p>
                      <a:r>
                        <a:rPr lang="da-DK" sz="1000" b="1" dirty="0">
                          <a:solidFill>
                            <a:schemeClr val="tx1"/>
                          </a:solidFill>
                        </a:rPr>
                        <a:t>Championklasse (FCI-klasse)</a:t>
                      </a:r>
                    </a:p>
                  </a:txBody>
                  <a:tcPr/>
                </a:tc>
                <a:tc>
                  <a:txBody>
                    <a:bodyPr/>
                    <a:lstStyle/>
                    <a:p>
                      <a:r>
                        <a:rPr lang="da-DK" sz="1000" b="0" dirty="0">
                          <a:solidFill>
                            <a:schemeClr val="tx1"/>
                          </a:solidFill>
                        </a:rPr>
                        <a:t>FCI-skilt 416, 421, 422 indføres, dermed vil alle FCI-øvelser kunne forekomme. Dermed er klassen = FCI bare med flere skilte.</a:t>
                      </a:r>
                    </a:p>
                    <a:p>
                      <a:r>
                        <a:rPr lang="da-DK" sz="1000" b="0" dirty="0">
                          <a:solidFill>
                            <a:schemeClr val="tx1"/>
                          </a:solidFill>
                        </a:rPr>
                        <a:t>FCI-klassen bliver officiel klasse til NM,EM, VM mv. Erstatter til NM NKU-klasse, som forsvinder.</a:t>
                      </a:r>
                    </a:p>
                  </a:txBody>
                  <a:tcPr/>
                </a:tc>
                <a:extLst>
                  <a:ext uri="{0D108BD9-81ED-4DB2-BD59-A6C34878D82A}">
                    <a16:rowId xmlns:a16="http://schemas.microsoft.com/office/drawing/2014/main" val="1813611911"/>
                  </a:ext>
                </a:extLst>
              </a:tr>
              <a:tr h="245968">
                <a:tc>
                  <a:txBody>
                    <a:bodyPr/>
                    <a:lstStyle/>
                    <a:p>
                      <a:r>
                        <a:rPr lang="da-DK" sz="1000" b="1" dirty="0">
                          <a:solidFill>
                            <a:schemeClr val="tx1"/>
                          </a:solidFill>
                        </a:rPr>
                        <a:t>Seniorklasse</a:t>
                      </a:r>
                    </a:p>
                  </a:txBody>
                  <a:tcPr/>
                </a:tc>
                <a:tc>
                  <a:txBody>
                    <a:bodyPr/>
                    <a:lstStyle/>
                    <a:p>
                      <a:r>
                        <a:rPr lang="da-DK" sz="1000" b="0" dirty="0">
                          <a:solidFill>
                            <a:schemeClr val="tx1"/>
                          </a:solidFill>
                        </a:rPr>
                        <a:t>FCI-skilt 301, 302, 307, 308, 319 indføres</a:t>
                      </a:r>
                    </a:p>
                  </a:txBody>
                  <a:tcPr/>
                </a:tc>
                <a:extLst>
                  <a:ext uri="{0D108BD9-81ED-4DB2-BD59-A6C34878D82A}">
                    <a16:rowId xmlns:a16="http://schemas.microsoft.com/office/drawing/2014/main" val="1217731238"/>
                  </a:ext>
                </a:extLst>
              </a:tr>
            </a:tbl>
          </a:graphicData>
        </a:graphic>
      </p:graphicFrame>
    </p:spTree>
    <p:extLst>
      <p:ext uri="{BB962C8B-B14F-4D97-AF65-F5344CB8AC3E}">
        <p14:creationId xmlns:p14="http://schemas.microsoft.com/office/powerpoint/2010/main" val="1202663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6909E-236C-0031-12FE-90D81EE6E6AC}"/>
              </a:ext>
            </a:extLst>
          </p:cNvPr>
          <p:cNvSpPr>
            <a:spLocks noGrp="1"/>
          </p:cNvSpPr>
          <p:nvPr>
            <p:ph type="title"/>
          </p:nvPr>
        </p:nvSpPr>
        <p:spPr/>
        <p:txBody>
          <a:bodyPr>
            <a:normAutofit/>
          </a:bodyPr>
          <a:lstStyle/>
          <a:p>
            <a:r>
              <a:rPr lang="da-DK" dirty="0"/>
              <a:t>Opdaterede Rally Øvelsesbeskrivelser</a:t>
            </a:r>
          </a:p>
        </p:txBody>
      </p:sp>
      <p:pic>
        <p:nvPicPr>
          <p:cNvPr id="5" name="Billede 4">
            <a:extLst>
              <a:ext uri="{FF2B5EF4-FFF2-40B4-BE49-F238E27FC236}">
                <a16:creationId xmlns:a16="http://schemas.microsoft.com/office/drawing/2014/main" id="{36D777E2-F694-77F8-C177-B321B9E553BA}"/>
              </a:ext>
            </a:extLst>
          </p:cNvPr>
          <p:cNvPicPr>
            <a:picLocks noChangeAspect="1"/>
          </p:cNvPicPr>
          <p:nvPr/>
        </p:nvPicPr>
        <p:blipFill rotWithShape="1">
          <a:blip r:embed="rId2"/>
          <a:srcRect l="23333" t="27566" r="24762" b="17408"/>
          <a:stretch/>
        </p:blipFill>
        <p:spPr>
          <a:xfrm>
            <a:off x="1014585" y="1677535"/>
            <a:ext cx="7879781" cy="4698953"/>
          </a:xfrm>
          <a:prstGeom prst="rect">
            <a:avLst/>
          </a:prstGeom>
        </p:spPr>
      </p:pic>
    </p:spTree>
    <p:extLst>
      <p:ext uri="{BB962C8B-B14F-4D97-AF65-F5344CB8AC3E}">
        <p14:creationId xmlns:p14="http://schemas.microsoft.com/office/powerpoint/2010/main" val="31605627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ylxrJLCs9WXwF92fM.azM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2rQTbvYqfpVLXV6sY3c8C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OM2Tn_dHGeGNV.KvFRM4v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AS_UNIQUEID" val="14625"/>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AS_UNIQUEID" val="14626"/>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z2S9CJoDTw.biTTEQqQGg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Lebz20VjQDi_hDPe4VuK8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oz0C3Ql7UCMatGhEjMhj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Oesxga2Zf0WI4.D5iOGku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gQ1xorzXOpPmWJ6kO96Jd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qlJghRnThk64Nj8hBGzqD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KNUJR1m90kyLJ_sLD_hjXQ"/>
  <p:tag name="ORIGLEFT" val="38.625"/>
  <p:tag name="ORIGTOP" val="119.875"/>
  <p:tag name="ORIGHEIGHT" val="22.875"/>
  <p:tag name="ORIGWIDTH" val="23.125"/>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YkDQVr.ktkSU0WYLcTNMnw"/>
  <p:tag name="ORIGLEFT" val="39.375"/>
  <p:tag name="ORIGTOP" val="120"/>
  <p:tag name="ORIGHEIGHT" val="21.5"/>
  <p:tag name="ORIGWIDTH" val="21.75"/>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pQRcLqG5wUG05xt5cl1a8A"/>
  <p:tag name="ORIGLEFT" val="40.5"/>
  <p:tag name="ORIGTOP" val="120.375"/>
  <p:tag name="ORIGHEIGHT" val="17.25"/>
  <p:tag name="ORIGWIDTH" val="19.5"/>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iiWlM4jFnkWwEBJn0LhnBQ"/>
  <p:tag name="ORIGLEFT" val="38.375"/>
  <p:tag name="ORIGTOP" val="119.75"/>
  <p:tag name="ORIGHEIGHT" val="23.625"/>
  <p:tag name="ORIGWIDTH" val="23.75"/>
</p:tagLst>
</file>

<file path=ppt/theme/theme1.xml><?xml version="1.0" encoding="utf-8"?>
<a:theme xmlns:a="http://schemas.openxmlformats.org/drawingml/2006/main" name="DKK-fors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KK-indhold">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KK-indhold-2">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6_nets">
  <a:themeElements>
    <a:clrScheme name="Custom 25">
      <a:dk1>
        <a:srgbClr val="000000"/>
      </a:dk1>
      <a:lt1>
        <a:srgbClr val="FFFFFF"/>
      </a:lt1>
      <a:dk2>
        <a:srgbClr val="6E9FBC"/>
      </a:dk2>
      <a:lt2>
        <a:srgbClr val="EBEBEB"/>
      </a:lt2>
      <a:accent1>
        <a:srgbClr val="005776"/>
      </a:accent1>
      <a:accent2>
        <a:srgbClr val="00BEF0"/>
      </a:accent2>
      <a:accent3>
        <a:srgbClr val="C9E9FB"/>
      </a:accent3>
      <a:accent4>
        <a:srgbClr val="72B5BB"/>
      </a:accent4>
      <a:accent5>
        <a:srgbClr val="BABABA"/>
      </a:accent5>
      <a:accent6>
        <a:srgbClr val="808080"/>
      </a:accent6>
      <a:hlink>
        <a:srgbClr val="ED8B00"/>
      </a:hlink>
      <a:folHlink>
        <a:srgbClr val="54493E"/>
      </a:folHlink>
    </a:clrScheme>
    <a:fontScheme name="Gategroup">
      <a:majorFont>
        <a:latin typeface="Calibri"/>
        <a:ea typeface="MS PGothic"/>
        <a:cs typeface="Arial"/>
      </a:majorFont>
      <a:minorFont>
        <a:latin typeface="Calibri"/>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lnDef>
    <a:txDef>
      <a:spPr>
        <a:noFill/>
      </a:spPr>
      <a:bodyPr wrap="square" rtlCol="0">
        <a:spAutoFit/>
      </a:bodyPr>
      <a:lstStyle>
        <a:defPPr>
          <a:defRPr sz="1100" dirty="0" smtClean="0">
            <a:latin typeface="Calibri" panose="020F0502020204030204" pitchFamily="34" charset="0"/>
          </a:defRPr>
        </a:defPPr>
      </a:lstStyle>
    </a:txDef>
  </a:objectDefaults>
  <a:extraClrSchemeLst>
    <a:extraClrScheme>
      <a:clrScheme name="FlysheetAndBody 1">
        <a:dk1>
          <a:srgbClr val="000000"/>
        </a:dk1>
        <a:lt1>
          <a:srgbClr val="FFFFFF"/>
        </a:lt1>
        <a:dk2>
          <a:srgbClr val="7898B3"/>
        </a:dk2>
        <a:lt2>
          <a:srgbClr val="C8C1BC"/>
        </a:lt2>
        <a:accent1>
          <a:srgbClr val="255B89"/>
        </a:accent1>
        <a:accent2>
          <a:srgbClr val="91867E"/>
        </a:accent2>
        <a:accent3>
          <a:srgbClr val="FFFFFF"/>
        </a:accent3>
        <a:accent4>
          <a:srgbClr val="000000"/>
        </a:accent4>
        <a:accent5>
          <a:srgbClr val="ACB5C4"/>
        </a:accent5>
        <a:accent6>
          <a:srgbClr val="837972"/>
        </a:accent6>
        <a:hlink>
          <a:srgbClr val="9D0E2D"/>
        </a:hlink>
        <a:folHlink>
          <a:srgbClr val="6CCBE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rugerdefinere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fc27a06-619b-464b-b753-61f85770eab9" xsi:nil="true"/>
    <lcf76f155ced4ddcb4097134ff3c332f xmlns="1e5bfc5c-de17-4f5c-be04-4fbeebd17f0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3FC63CA983E2C45B5EC17951D6976A5" ma:contentTypeVersion="16" ma:contentTypeDescription="Opret et nyt dokument." ma:contentTypeScope="" ma:versionID="c05b4f6e826eb2f2e2c323293f9136e4">
  <xsd:schema xmlns:xsd="http://www.w3.org/2001/XMLSchema" xmlns:xs="http://www.w3.org/2001/XMLSchema" xmlns:p="http://schemas.microsoft.com/office/2006/metadata/properties" xmlns:ns2="1e5bfc5c-de17-4f5c-be04-4fbeebd17f0a" xmlns:ns3="dfc27a06-619b-464b-b753-61f85770eab9" targetNamespace="http://schemas.microsoft.com/office/2006/metadata/properties" ma:root="true" ma:fieldsID="15b26b76d62009bcfbe28d9df6a94bad" ns2:_="" ns3:_="">
    <xsd:import namespace="1e5bfc5c-de17-4f5c-be04-4fbeebd17f0a"/>
    <xsd:import namespace="dfc27a06-619b-464b-b753-61f85770ea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bfc5c-de17-4f5c-be04-4fbeebd17f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103d9fa6-0062-49d7-a15d-51112ee09c7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c27a06-619b-464b-b753-61f85770eab9"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712f73f3-a342-410e-88a0-3fd4470453f6}" ma:internalName="TaxCatchAll" ma:showField="CatchAllData" ma:web="dfc27a06-619b-464b-b753-61f85770ea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3.xml><?xml version="1.0" encoding="utf-8"?>
<ds:datastoreItem xmlns:ds="http://schemas.openxmlformats.org/officeDocument/2006/customXml" ds:itemID="{CF9B32C3-6096-4A0D-B35D-470D0F3CCB28}"/>
</file>

<file path=docProps/app.xml><?xml version="1.0" encoding="utf-8"?>
<Properties xmlns="http://schemas.openxmlformats.org/officeDocument/2006/extended-properties" xmlns:vt="http://schemas.openxmlformats.org/officeDocument/2006/docPropsVTypes">
  <Template>FNEMasterTemplateForThemePreview.pptx</Template>
  <TotalTime>3719</TotalTime>
  <Words>1452</Words>
  <Application>Microsoft Office PowerPoint</Application>
  <PresentationFormat>Skærmshow (4:3)</PresentationFormat>
  <Paragraphs>149</Paragraphs>
  <Slides>11</Slides>
  <Notes>2</Notes>
  <HiddenSlides>0</HiddenSlides>
  <MMClips>0</MMClips>
  <ScaleCrop>false</ScaleCrop>
  <HeadingPairs>
    <vt:vector size="8" baseType="variant">
      <vt:variant>
        <vt:lpstr>Benyttede skrifttyper</vt:lpstr>
      </vt:variant>
      <vt:variant>
        <vt:i4>5</vt:i4>
      </vt:variant>
      <vt:variant>
        <vt:lpstr>Tema</vt:lpstr>
      </vt:variant>
      <vt:variant>
        <vt:i4>5</vt:i4>
      </vt:variant>
      <vt:variant>
        <vt:lpstr>Integrerede OLE-servere</vt:lpstr>
      </vt:variant>
      <vt:variant>
        <vt:i4>1</vt:i4>
      </vt:variant>
      <vt:variant>
        <vt:lpstr>Slidetitler</vt:lpstr>
      </vt:variant>
      <vt:variant>
        <vt:i4>11</vt:i4>
      </vt:variant>
    </vt:vector>
  </HeadingPairs>
  <TitlesOfParts>
    <vt:vector size="22" baseType="lpstr">
      <vt:lpstr>Arial</vt:lpstr>
      <vt:lpstr>Calibri</vt:lpstr>
      <vt:lpstr>Calibri Light</vt:lpstr>
      <vt:lpstr>Credit Suisse Type Roman</vt:lpstr>
      <vt:lpstr>Wingdings</vt:lpstr>
      <vt:lpstr>DKK-forside</vt:lpstr>
      <vt:lpstr>DKK-indhold</vt:lpstr>
      <vt:lpstr>DKK-indhold-2</vt:lpstr>
      <vt:lpstr>16_nets</vt:lpstr>
      <vt:lpstr>Brugerdefineret design</vt:lpstr>
      <vt:lpstr>think-cell Slide</vt:lpstr>
      <vt:lpstr>Informationsmøde om  Vision for rallysporten i DKK</vt:lpstr>
      <vt:lpstr>Dagsorden</vt:lpstr>
      <vt:lpstr>Visionen – fasthold bredden, styrk eliten</vt:lpstr>
      <vt:lpstr>Rally er en sport for alle</vt:lpstr>
      <vt:lpstr>Rally er i bestandig udvikling</vt:lpstr>
      <vt:lpstr>Større afstand mellem bredden og eliten</vt:lpstr>
      <vt:lpstr>Regler og bedømmelser</vt:lpstr>
      <vt:lpstr>Målet: Rally i DKK pr. 1. januar 2024</vt:lpstr>
      <vt:lpstr>Opdaterede Rally Øvelsesbeskrivelser</vt:lpstr>
      <vt:lpstr>Det videre forløb</vt:lpstr>
      <vt:lpstr>Arbejdsgrupper (udvalgsmedlemmer, dommere, andre)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Paul Lysholdt</cp:lastModifiedBy>
  <cp:revision>110</cp:revision>
  <dcterms:created xsi:type="dcterms:W3CDTF">2010-04-12T23:12:02Z</dcterms:created>
  <dcterms:modified xsi:type="dcterms:W3CDTF">2022-06-15T05:16:02Z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