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738" r:id="rId5"/>
  </p:sldMasterIdLst>
  <p:notesMasterIdLst>
    <p:notesMasterId r:id="rId19"/>
  </p:notesMasterIdLst>
  <p:sldIdLst>
    <p:sldId id="350" r:id="rId6"/>
    <p:sldId id="270" r:id="rId7"/>
    <p:sldId id="263" r:id="rId8"/>
    <p:sldId id="264" r:id="rId9"/>
    <p:sldId id="352" r:id="rId10"/>
    <p:sldId id="388" r:id="rId11"/>
    <p:sldId id="386" r:id="rId12"/>
    <p:sldId id="379" r:id="rId13"/>
    <p:sldId id="353" r:id="rId14"/>
    <p:sldId id="262" r:id="rId15"/>
    <p:sldId id="389" r:id="rId16"/>
    <p:sldId id="391" r:id="rId17"/>
    <p:sldId id="392"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6EBBA-D2B7-41E2-851C-AA9F299FDEE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627E7BC-AAB3-4370-9CAE-04160743BD80}">
      <dgm:prSet/>
      <dgm:spPr/>
      <dgm:t>
        <a:bodyPr/>
        <a:lstStyle/>
        <a:p>
          <a:r>
            <a:rPr lang="da-DK" noProof="0" dirty="0"/>
            <a:t>Liggetiden for sporet ændres til 60 minutter fra 90 minutter – alt øvrigt fastholdes</a:t>
          </a:r>
        </a:p>
      </dgm:t>
    </dgm:pt>
    <dgm:pt modelId="{BADCC402-886E-4888-8E0B-566CFCCB06DD}" type="parTrans" cxnId="{9ADB6DAA-2A18-4E3F-AD8D-0B2127891BAE}">
      <dgm:prSet/>
      <dgm:spPr/>
      <dgm:t>
        <a:bodyPr/>
        <a:lstStyle/>
        <a:p>
          <a:endParaRPr lang="en-US"/>
        </a:p>
      </dgm:t>
    </dgm:pt>
    <dgm:pt modelId="{27EDDAFB-0174-42CC-986B-9B62ACF6DF28}" type="sibTrans" cxnId="{9ADB6DAA-2A18-4E3F-AD8D-0B2127891BAE}">
      <dgm:prSet/>
      <dgm:spPr/>
      <dgm:t>
        <a:bodyPr/>
        <a:lstStyle/>
        <a:p>
          <a:endParaRPr lang="en-US"/>
        </a:p>
      </dgm:t>
    </dgm:pt>
    <dgm:pt modelId="{3FE3DA4D-4333-4DB9-BD6B-9A62B7B3A885}">
      <dgm:prSet/>
      <dgm:spPr/>
      <dgm:t>
        <a:bodyPr/>
        <a:lstStyle/>
        <a:p>
          <a:r>
            <a:rPr lang="en-US" dirty="0"/>
            <a:t>Denne </a:t>
          </a:r>
          <a:r>
            <a:rPr lang="en-US" dirty="0" err="1"/>
            <a:t>ændring</a:t>
          </a:r>
          <a:r>
            <a:rPr lang="en-US" dirty="0"/>
            <a:t> er </a:t>
          </a:r>
          <a:r>
            <a:rPr lang="en-US" dirty="0" err="1"/>
            <a:t>gennemført</a:t>
          </a:r>
          <a:r>
            <a:rPr lang="en-US" dirty="0"/>
            <a:t> for at </a:t>
          </a:r>
          <a:r>
            <a:rPr lang="en-US" dirty="0" err="1"/>
            <a:t>lette</a:t>
          </a:r>
          <a:r>
            <a:rPr lang="en-US" dirty="0"/>
            <a:t> </a:t>
          </a:r>
          <a:r>
            <a:rPr lang="en-US" dirty="0" err="1"/>
            <a:t>udarbejdelsen</a:t>
          </a:r>
          <a:r>
            <a:rPr lang="en-US" dirty="0"/>
            <a:t> </a:t>
          </a:r>
          <a:r>
            <a:rPr lang="en-US" dirty="0" err="1"/>
            <a:t>af</a:t>
          </a:r>
          <a:r>
            <a:rPr lang="en-US" dirty="0"/>
            <a:t> </a:t>
          </a:r>
          <a:r>
            <a:rPr lang="en-US" dirty="0" err="1"/>
            <a:t>tidsplaner</a:t>
          </a:r>
          <a:r>
            <a:rPr lang="en-US" dirty="0"/>
            <a:t> for </a:t>
          </a:r>
          <a:r>
            <a:rPr lang="en-US" dirty="0" err="1"/>
            <a:t>arrangører</a:t>
          </a:r>
          <a:r>
            <a:rPr lang="en-US" dirty="0"/>
            <a:t>.</a:t>
          </a:r>
        </a:p>
      </dgm:t>
    </dgm:pt>
    <dgm:pt modelId="{81B650E4-B6A4-4155-8E4E-FF14ABAD22B2}" type="parTrans" cxnId="{F6A55757-1F01-4F18-982C-D2E8DBE5A5F9}">
      <dgm:prSet/>
      <dgm:spPr/>
      <dgm:t>
        <a:bodyPr/>
        <a:lstStyle/>
        <a:p>
          <a:endParaRPr lang="en-US"/>
        </a:p>
      </dgm:t>
    </dgm:pt>
    <dgm:pt modelId="{482BCC1C-A148-4F10-AB90-961754F567FA}" type="sibTrans" cxnId="{F6A55757-1F01-4F18-982C-D2E8DBE5A5F9}">
      <dgm:prSet/>
      <dgm:spPr/>
      <dgm:t>
        <a:bodyPr/>
        <a:lstStyle/>
        <a:p>
          <a:endParaRPr lang="en-US"/>
        </a:p>
      </dgm:t>
    </dgm:pt>
    <dgm:pt modelId="{4BB036FB-41FA-41C4-8C37-3237FD7D46E0}" type="pres">
      <dgm:prSet presAssocID="{95A6EBBA-D2B7-41E2-851C-AA9F299FDEE3}" presName="linear" presStyleCnt="0">
        <dgm:presLayoutVars>
          <dgm:animLvl val="lvl"/>
          <dgm:resizeHandles val="exact"/>
        </dgm:presLayoutVars>
      </dgm:prSet>
      <dgm:spPr/>
    </dgm:pt>
    <dgm:pt modelId="{7697D5AD-2E39-4057-A72B-87751BC8E5C8}" type="pres">
      <dgm:prSet presAssocID="{E627E7BC-AAB3-4370-9CAE-04160743BD80}" presName="parentText" presStyleLbl="node1" presStyleIdx="0" presStyleCnt="2">
        <dgm:presLayoutVars>
          <dgm:chMax val="0"/>
          <dgm:bulletEnabled val="1"/>
        </dgm:presLayoutVars>
      </dgm:prSet>
      <dgm:spPr/>
    </dgm:pt>
    <dgm:pt modelId="{955A3F0A-55E2-4E3E-ADA3-6784D6F7D7EE}" type="pres">
      <dgm:prSet presAssocID="{27EDDAFB-0174-42CC-986B-9B62ACF6DF28}" presName="spacer" presStyleCnt="0"/>
      <dgm:spPr/>
    </dgm:pt>
    <dgm:pt modelId="{5A474CAE-1EF1-4BCE-ACFF-BB9FC828AB58}" type="pres">
      <dgm:prSet presAssocID="{3FE3DA4D-4333-4DB9-BD6B-9A62B7B3A885}" presName="parentText" presStyleLbl="node1" presStyleIdx="1" presStyleCnt="2">
        <dgm:presLayoutVars>
          <dgm:chMax val="0"/>
          <dgm:bulletEnabled val="1"/>
        </dgm:presLayoutVars>
      </dgm:prSet>
      <dgm:spPr/>
    </dgm:pt>
  </dgm:ptLst>
  <dgm:cxnLst>
    <dgm:cxn modelId="{689E4920-7E26-438C-8D1C-2BFA27D85E27}" type="presOf" srcId="{95A6EBBA-D2B7-41E2-851C-AA9F299FDEE3}" destId="{4BB036FB-41FA-41C4-8C37-3237FD7D46E0}" srcOrd="0" destOrd="0" presId="urn:microsoft.com/office/officeart/2005/8/layout/vList2"/>
    <dgm:cxn modelId="{3FAFC236-DE47-4728-93AB-6341FABD0725}" type="presOf" srcId="{E627E7BC-AAB3-4370-9CAE-04160743BD80}" destId="{7697D5AD-2E39-4057-A72B-87751BC8E5C8}" srcOrd="0" destOrd="0" presId="urn:microsoft.com/office/officeart/2005/8/layout/vList2"/>
    <dgm:cxn modelId="{F6A55757-1F01-4F18-982C-D2E8DBE5A5F9}" srcId="{95A6EBBA-D2B7-41E2-851C-AA9F299FDEE3}" destId="{3FE3DA4D-4333-4DB9-BD6B-9A62B7B3A885}" srcOrd="1" destOrd="0" parTransId="{81B650E4-B6A4-4155-8E4E-FF14ABAD22B2}" sibTransId="{482BCC1C-A148-4F10-AB90-961754F567FA}"/>
    <dgm:cxn modelId="{9ADB6DAA-2A18-4E3F-AD8D-0B2127891BAE}" srcId="{95A6EBBA-D2B7-41E2-851C-AA9F299FDEE3}" destId="{E627E7BC-AAB3-4370-9CAE-04160743BD80}" srcOrd="0" destOrd="0" parTransId="{BADCC402-886E-4888-8E0B-566CFCCB06DD}" sibTransId="{27EDDAFB-0174-42CC-986B-9B62ACF6DF28}"/>
    <dgm:cxn modelId="{84D67DFD-6C40-4995-8946-9D9A8F5C2F67}" type="presOf" srcId="{3FE3DA4D-4333-4DB9-BD6B-9A62B7B3A885}" destId="{5A474CAE-1EF1-4BCE-ACFF-BB9FC828AB58}" srcOrd="0" destOrd="0" presId="urn:microsoft.com/office/officeart/2005/8/layout/vList2"/>
    <dgm:cxn modelId="{617CF422-8E46-4D17-B09D-01242E297384}" type="presParOf" srcId="{4BB036FB-41FA-41C4-8C37-3237FD7D46E0}" destId="{7697D5AD-2E39-4057-A72B-87751BC8E5C8}" srcOrd="0" destOrd="0" presId="urn:microsoft.com/office/officeart/2005/8/layout/vList2"/>
    <dgm:cxn modelId="{5BDC6B57-5C7B-4934-8A2B-7E1D9514219F}" type="presParOf" srcId="{4BB036FB-41FA-41C4-8C37-3237FD7D46E0}" destId="{955A3F0A-55E2-4E3E-ADA3-6784D6F7D7EE}" srcOrd="1" destOrd="0" presId="urn:microsoft.com/office/officeart/2005/8/layout/vList2"/>
    <dgm:cxn modelId="{2E58DB3B-F5DE-4F1A-8D57-A1771242946D}" type="presParOf" srcId="{4BB036FB-41FA-41C4-8C37-3237FD7D46E0}" destId="{5A474CAE-1EF1-4BCE-ACFF-BB9FC828AB5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61ABC-FAF6-4790-8FC9-8DE19E26C51F}"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FB11082C-5571-45B7-8FC2-36B9263E54A7}">
      <dgm:prSet/>
      <dgm:spPr/>
      <dgm:t>
        <a:bodyPr/>
        <a:lstStyle/>
        <a:p>
          <a:r>
            <a:rPr lang="da-DK" dirty="0"/>
            <a:t>I stedet for at markere et ”helt” felt markeres kun en minimumsafstand på 8 m og en maksimumsafstand på 12 meter fra ”kastestedet”</a:t>
          </a:r>
          <a:endParaRPr lang="en-US" dirty="0"/>
        </a:p>
      </dgm:t>
    </dgm:pt>
    <dgm:pt modelId="{5BFA1F71-00BE-4D99-8D93-F1D42B408D5D}" type="parTrans" cxnId="{B6A9D086-F9D1-4D9C-81EA-093909B82F1B}">
      <dgm:prSet/>
      <dgm:spPr/>
      <dgm:t>
        <a:bodyPr/>
        <a:lstStyle/>
        <a:p>
          <a:endParaRPr lang="en-US"/>
        </a:p>
      </dgm:t>
    </dgm:pt>
    <dgm:pt modelId="{C9E6EEDA-F75B-4A7A-AA7C-0B143E5564DB}" type="sibTrans" cxnId="{B6A9D086-F9D1-4D9C-81EA-093909B82F1B}">
      <dgm:prSet/>
      <dgm:spPr/>
      <dgm:t>
        <a:bodyPr/>
        <a:lstStyle/>
        <a:p>
          <a:endParaRPr lang="en-US"/>
        </a:p>
      </dgm:t>
    </dgm:pt>
    <dgm:pt modelId="{E8EB7376-49FB-4A4D-901A-7FA860752D31}">
      <dgm:prSet/>
      <dgm:spPr/>
      <dgm:t>
        <a:bodyPr/>
        <a:lstStyle/>
        <a:p>
          <a:r>
            <a:rPr lang="en-US"/>
            <a:t>Sidelinjerne udelades, og vinklen på Apporten er irrelevant. Den kan ligge vertikalt som horisontalt</a:t>
          </a:r>
        </a:p>
      </dgm:t>
    </dgm:pt>
    <dgm:pt modelId="{03037FE7-402D-4235-B5C4-888B4AC3DCE4}" type="parTrans" cxnId="{DC875457-8A78-4CF5-8A03-9A475BF8104F}">
      <dgm:prSet/>
      <dgm:spPr/>
      <dgm:t>
        <a:bodyPr/>
        <a:lstStyle/>
        <a:p>
          <a:endParaRPr lang="en-US"/>
        </a:p>
      </dgm:t>
    </dgm:pt>
    <dgm:pt modelId="{A7B1B1A3-1DBF-4068-BB05-77BF5C2228A0}" type="sibTrans" cxnId="{DC875457-8A78-4CF5-8A03-9A475BF8104F}">
      <dgm:prSet/>
      <dgm:spPr/>
      <dgm:t>
        <a:bodyPr/>
        <a:lstStyle/>
        <a:p>
          <a:endParaRPr lang="en-US"/>
        </a:p>
      </dgm:t>
    </dgm:pt>
    <dgm:pt modelId="{1B97D658-33BD-4CC9-B677-925E57622249}">
      <dgm:prSet/>
      <dgm:spPr/>
      <dgm:t>
        <a:bodyPr/>
        <a:lstStyle/>
        <a:p>
          <a:r>
            <a:rPr lang="da-DK" dirty="0"/>
            <a:t>Hvis </a:t>
          </a:r>
          <a:r>
            <a:rPr lang="da-DK" dirty="0" err="1"/>
            <a:t>Apporten</a:t>
          </a:r>
          <a:r>
            <a:rPr lang="da-DK" dirty="0"/>
            <a:t> kastes for kort, placeres den ved nærmeste punkt for 8 </a:t>
          </a:r>
          <a:r>
            <a:rPr lang="da-DK" dirty="0" err="1"/>
            <a:t>mtr</a:t>
          </a:r>
          <a:r>
            <a:rPr lang="da-DK" dirty="0"/>
            <a:t>. hvor den blev kastet fra. Hvis </a:t>
          </a:r>
          <a:r>
            <a:rPr lang="da-DK" dirty="0" err="1"/>
            <a:t>apporten</a:t>
          </a:r>
          <a:r>
            <a:rPr lang="da-DK" dirty="0"/>
            <a:t> kastes for langt placeres den på linjen for 12 </a:t>
          </a:r>
          <a:r>
            <a:rPr lang="da-DK" dirty="0" err="1"/>
            <a:t>mtr</a:t>
          </a:r>
          <a:r>
            <a:rPr lang="da-DK" dirty="0"/>
            <a:t>.</a:t>
          </a:r>
          <a:endParaRPr lang="en-US" dirty="0"/>
        </a:p>
      </dgm:t>
    </dgm:pt>
    <dgm:pt modelId="{98D88BF1-07F6-4AED-BA8D-927FD9E81B46}" type="parTrans" cxnId="{26EAC1CE-2F20-4CA2-9B18-3872E01B5277}">
      <dgm:prSet/>
      <dgm:spPr/>
      <dgm:t>
        <a:bodyPr/>
        <a:lstStyle/>
        <a:p>
          <a:endParaRPr lang="en-US"/>
        </a:p>
      </dgm:t>
    </dgm:pt>
    <dgm:pt modelId="{BF187830-088F-4659-99BE-FCABB97F87D2}" type="sibTrans" cxnId="{26EAC1CE-2F20-4CA2-9B18-3872E01B5277}">
      <dgm:prSet/>
      <dgm:spPr/>
      <dgm:t>
        <a:bodyPr/>
        <a:lstStyle/>
        <a:p>
          <a:endParaRPr lang="en-US"/>
        </a:p>
      </dgm:t>
    </dgm:pt>
    <dgm:pt modelId="{3D616E97-64AF-487C-ABCB-25E308DECE20}" type="pres">
      <dgm:prSet presAssocID="{E2061ABC-FAF6-4790-8FC9-8DE19E26C51F}" presName="linear" presStyleCnt="0">
        <dgm:presLayoutVars>
          <dgm:animLvl val="lvl"/>
          <dgm:resizeHandles val="exact"/>
        </dgm:presLayoutVars>
      </dgm:prSet>
      <dgm:spPr/>
    </dgm:pt>
    <dgm:pt modelId="{E1CB1763-4F03-478D-B10B-4AE2AA7087D6}" type="pres">
      <dgm:prSet presAssocID="{FB11082C-5571-45B7-8FC2-36B9263E54A7}" presName="parentText" presStyleLbl="node1" presStyleIdx="0" presStyleCnt="3">
        <dgm:presLayoutVars>
          <dgm:chMax val="0"/>
          <dgm:bulletEnabled val="1"/>
        </dgm:presLayoutVars>
      </dgm:prSet>
      <dgm:spPr/>
    </dgm:pt>
    <dgm:pt modelId="{ADA38345-AC32-4231-8207-805EF11311AE}" type="pres">
      <dgm:prSet presAssocID="{C9E6EEDA-F75B-4A7A-AA7C-0B143E5564DB}" presName="spacer" presStyleCnt="0"/>
      <dgm:spPr/>
    </dgm:pt>
    <dgm:pt modelId="{D7AFC5DA-9D75-4CF1-9418-B2646670295D}" type="pres">
      <dgm:prSet presAssocID="{E8EB7376-49FB-4A4D-901A-7FA860752D31}" presName="parentText" presStyleLbl="node1" presStyleIdx="1" presStyleCnt="3">
        <dgm:presLayoutVars>
          <dgm:chMax val="0"/>
          <dgm:bulletEnabled val="1"/>
        </dgm:presLayoutVars>
      </dgm:prSet>
      <dgm:spPr/>
    </dgm:pt>
    <dgm:pt modelId="{57223526-F157-4664-9B85-5AC9F6888930}" type="pres">
      <dgm:prSet presAssocID="{A7B1B1A3-1DBF-4068-BB05-77BF5C2228A0}" presName="spacer" presStyleCnt="0"/>
      <dgm:spPr/>
    </dgm:pt>
    <dgm:pt modelId="{EF4AADBC-748E-4444-9D5B-CAF792683EA1}" type="pres">
      <dgm:prSet presAssocID="{1B97D658-33BD-4CC9-B677-925E57622249}" presName="parentText" presStyleLbl="node1" presStyleIdx="2" presStyleCnt="3">
        <dgm:presLayoutVars>
          <dgm:chMax val="0"/>
          <dgm:bulletEnabled val="1"/>
        </dgm:presLayoutVars>
      </dgm:prSet>
      <dgm:spPr/>
    </dgm:pt>
  </dgm:ptLst>
  <dgm:cxnLst>
    <dgm:cxn modelId="{F9203252-F37A-42ED-B9CB-3B2B96433CE2}" type="presOf" srcId="{FB11082C-5571-45B7-8FC2-36B9263E54A7}" destId="{E1CB1763-4F03-478D-B10B-4AE2AA7087D6}" srcOrd="0" destOrd="0" presId="urn:microsoft.com/office/officeart/2005/8/layout/vList2"/>
    <dgm:cxn modelId="{0FD87B53-2C6E-4E7F-B8E1-6FE8A5515FCA}" type="presOf" srcId="{E2061ABC-FAF6-4790-8FC9-8DE19E26C51F}" destId="{3D616E97-64AF-487C-ABCB-25E308DECE20}" srcOrd="0" destOrd="0" presId="urn:microsoft.com/office/officeart/2005/8/layout/vList2"/>
    <dgm:cxn modelId="{9DF0E553-CAD0-477B-B3A4-11EEC47BA054}" type="presOf" srcId="{E8EB7376-49FB-4A4D-901A-7FA860752D31}" destId="{D7AFC5DA-9D75-4CF1-9418-B2646670295D}" srcOrd="0" destOrd="0" presId="urn:microsoft.com/office/officeart/2005/8/layout/vList2"/>
    <dgm:cxn modelId="{DC875457-8A78-4CF5-8A03-9A475BF8104F}" srcId="{E2061ABC-FAF6-4790-8FC9-8DE19E26C51F}" destId="{E8EB7376-49FB-4A4D-901A-7FA860752D31}" srcOrd="1" destOrd="0" parTransId="{03037FE7-402D-4235-B5C4-888B4AC3DCE4}" sibTransId="{A7B1B1A3-1DBF-4068-BB05-77BF5C2228A0}"/>
    <dgm:cxn modelId="{B6A9D086-F9D1-4D9C-81EA-093909B82F1B}" srcId="{E2061ABC-FAF6-4790-8FC9-8DE19E26C51F}" destId="{FB11082C-5571-45B7-8FC2-36B9263E54A7}" srcOrd="0" destOrd="0" parTransId="{5BFA1F71-00BE-4D99-8D93-F1D42B408D5D}" sibTransId="{C9E6EEDA-F75B-4A7A-AA7C-0B143E5564DB}"/>
    <dgm:cxn modelId="{26EAC1CE-2F20-4CA2-9B18-3872E01B5277}" srcId="{E2061ABC-FAF6-4790-8FC9-8DE19E26C51F}" destId="{1B97D658-33BD-4CC9-B677-925E57622249}" srcOrd="2" destOrd="0" parTransId="{98D88BF1-07F6-4AED-BA8D-927FD9E81B46}" sibTransId="{BF187830-088F-4659-99BE-FCABB97F87D2}"/>
    <dgm:cxn modelId="{720687FC-F6E0-4488-8DBC-FB04C8119398}" type="presOf" srcId="{1B97D658-33BD-4CC9-B677-925E57622249}" destId="{EF4AADBC-748E-4444-9D5B-CAF792683EA1}" srcOrd="0" destOrd="0" presId="urn:microsoft.com/office/officeart/2005/8/layout/vList2"/>
    <dgm:cxn modelId="{902B683A-8409-4379-A814-87CDD3AAEA06}" type="presParOf" srcId="{3D616E97-64AF-487C-ABCB-25E308DECE20}" destId="{E1CB1763-4F03-478D-B10B-4AE2AA7087D6}" srcOrd="0" destOrd="0" presId="urn:microsoft.com/office/officeart/2005/8/layout/vList2"/>
    <dgm:cxn modelId="{77FA213B-7657-4177-AE2E-6BE557CBC952}" type="presParOf" srcId="{3D616E97-64AF-487C-ABCB-25E308DECE20}" destId="{ADA38345-AC32-4231-8207-805EF11311AE}" srcOrd="1" destOrd="0" presId="urn:microsoft.com/office/officeart/2005/8/layout/vList2"/>
    <dgm:cxn modelId="{FF0B4081-C1D2-42C1-A5C3-0C5359D36386}" type="presParOf" srcId="{3D616E97-64AF-487C-ABCB-25E308DECE20}" destId="{D7AFC5DA-9D75-4CF1-9418-B2646670295D}" srcOrd="2" destOrd="0" presId="urn:microsoft.com/office/officeart/2005/8/layout/vList2"/>
    <dgm:cxn modelId="{C333410E-4BA7-4223-84AA-F3B2FB55B4CE}" type="presParOf" srcId="{3D616E97-64AF-487C-ABCB-25E308DECE20}" destId="{57223526-F157-4664-9B85-5AC9F6888930}" srcOrd="3" destOrd="0" presId="urn:microsoft.com/office/officeart/2005/8/layout/vList2"/>
    <dgm:cxn modelId="{4CF28E16-1FC6-412A-A29C-E01E9B623976}" type="presParOf" srcId="{3D616E97-64AF-487C-ABCB-25E308DECE20}" destId="{EF4AADBC-748E-4444-9D5B-CAF792683EA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C07A8-6094-4FB8-ACA3-95198B458C4B}"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58BA7A9-37BD-45DE-BCEE-C712E9A7BC07}">
      <dgm:prSet/>
      <dgm:spPr>
        <a:solidFill>
          <a:schemeClr val="accent2"/>
        </a:solidFill>
      </dgm:spPr>
      <dgm:t>
        <a:bodyPr/>
        <a:lstStyle/>
        <a:p>
          <a:r>
            <a:rPr lang="da-DK" dirty="0"/>
            <a:t>Feltet efter flugtspring og klatrespring udvides med 50 cm til både højre og venstre. Længden på 4 </a:t>
          </a:r>
          <a:r>
            <a:rPr lang="da-DK" dirty="0" err="1"/>
            <a:t>mtr</a:t>
          </a:r>
          <a:r>
            <a:rPr lang="da-DK" dirty="0"/>
            <a:t>. fastholdes.</a:t>
          </a:r>
          <a:endParaRPr lang="en-US" dirty="0"/>
        </a:p>
      </dgm:t>
    </dgm:pt>
    <dgm:pt modelId="{3E9956B1-AACA-43A7-87E4-C330880BBC62}" type="parTrans" cxnId="{BB6C8528-A295-40D9-8DC5-AB8C5F4B2D18}">
      <dgm:prSet/>
      <dgm:spPr/>
      <dgm:t>
        <a:bodyPr/>
        <a:lstStyle/>
        <a:p>
          <a:endParaRPr lang="en-US"/>
        </a:p>
      </dgm:t>
    </dgm:pt>
    <dgm:pt modelId="{0C47056C-F683-400A-9E6F-33A199AB2E21}" type="sibTrans" cxnId="{BB6C8528-A295-40D9-8DC5-AB8C5F4B2D18}">
      <dgm:prSet/>
      <dgm:spPr/>
      <dgm:t>
        <a:bodyPr/>
        <a:lstStyle/>
        <a:p>
          <a:endParaRPr lang="en-US"/>
        </a:p>
      </dgm:t>
    </dgm:pt>
    <dgm:pt modelId="{81699F9A-B68B-4A63-9CC7-770313E7E4AD}">
      <dgm:prSet/>
      <dgm:spPr/>
      <dgm:t>
        <a:bodyPr/>
        <a:lstStyle/>
        <a:p>
          <a:r>
            <a:rPr lang="da-DK"/>
            <a:t>Minimumsafstanden til springene bliver på alle prøveniveauer 4 meter</a:t>
          </a:r>
          <a:endParaRPr lang="en-US"/>
        </a:p>
      </dgm:t>
    </dgm:pt>
    <dgm:pt modelId="{E8EB1A5D-F13A-4B18-BF31-D2B15ABF5613}" type="parTrans" cxnId="{259B22D5-14DC-464C-8B53-7908E9DB71D7}">
      <dgm:prSet/>
      <dgm:spPr/>
      <dgm:t>
        <a:bodyPr/>
        <a:lstStyle/>
        <a:p>
          <a:endParaRPr lang="en-US"/>
        </a:p>
      </dgm:t>
    </dgm:pt>
    <dgm:pt modelId="{9F2EDF8C-FFF6-4AE3-9F9D-3E6D4992C76E}" type="sibTrans" cxnId="{259B22D5-14DC-464C-8B53-7908E9DB71D7}">
      <dgm:prSet/>
      <dgm:spPr/>
      <dgm:t>
        <a:bodyPr/>
        <a:lstStyle/>
        <a:p>
          <a:endParaRPr lang="en-US"/>
        </a:p>
      </dgm:t>
    </dgm:pt>
    <dgm:pt modelId="{4460CC4D-F89B-4510-BF24-15D47C8B535E}">
      <dgm:prSet/>
      <dgm:spPr>
        <a:solidFill>
          <a:srgbClr val="00B0F0"/>
        </a:solidFill>
      </dgm:spPr>
      <dgm:t>
        <a:bodyPr/>
        <a:lstStyle/>
        <a:p>
          <a:r>
            <a:rPr lang="da-DK"/>
            <a:t>Hvis apporten ikke lander i det angivne felt bliver apporten placeret tæt på linjen (indenfor), hvor apporten røg ud af feltet og bliver dermed ikke længere placeret i midten af feltet.</a:t>
          </a:r>
          <a:endParaRPr lang="en-US"/>
        </a:p>
      </dgm:t>
    </dgm:pt>
    <dgm:pt modelId="{FC535B6C-1D81-4F42-AB70-9CABA9BB0ED4}" type="parTrans" cxnId="{E11F29E5-E605-4C06-B690-549D5B898932}">
      <dgm:prSet/>
      <dgm:spPr/>
      <dgm:t>
        <a:bodyPr/>
        <a:lstStyle/>
        <a:p>
          <a:endParaRPr lang="en-US"/>
        </a:p>
      </dgm:t>
    </dgm:pt>
    <dgm:pt modelId="{45FCD995-0694-4100-867F-8891DB0815CD}" type="sibTrans" cxnId="{E11F29E5-E605-4C06-B690-549D5B898932}">
      <dgm:prSet/>
      <dgm:spPr/>
      <dgm:t>
        <a:bodyPr/>
        <a:lstStyle/>
        <a:p>
          <a:endParaRPr lang="en-US"/>
        </a:p>
      </dgm:t>
    </dgm:pt>
    <dgm:pt modelId="{AA0AECB7-B57D-4D9F-A092-D1712E4FBEE2}">
      <dgm:prSet/>
      <dgm:spPr>
        <a:solidFill>
          <a:schemeClr val="accent2"/>
        </a:solidFill>
      </dgm:spPr>
      <dgm:t>
        <a:bodyPr/>
        <a:lstStyle/>
        <a:p>
          <a:r>
            <a:rPr lang="de-AT" dirty="0"/>
            <a:t>I alle </a:t>
          </a:r>
          <a:r>
            <a:rPr lang="de-AT" dirty="0" err="1"/>
            <a:t>apporteringsøvelser</a:t>
          </a:r>
          <a:r>
            <a:rPr lang="de-AT" dirty="0"/>
            <a:t> er </a:t>
          </a:r>
          <a:r>
            <a:rPr lang="de-AT" dirty="0" err="1"/>
            <a:t>det</a:t>
          </a:r>
          <a:r>
            <a:rPr lang="de-AT" dirty="0"/>
            <a:t> </a:t>
          </a:r>
          <a:r>
            <a:rPr lang="de-AT" dirty="0" err="1"/>
            <a:t>tilladt</a:t>
          </a:r>
          <a:r>
            <a:rPr lang="de-AT" dirty="0"/>
            <a:t> at </a:t>
          </a:r>
          <a:r>
            <a:rPr lang="de-AT" dirty="0" err="1"/>
            <a:t>give</a:t>
          </a:r>
          <a:r>
            <a:rPr lang="de-AT" dirty="0"/>
            <a:t> en „</a:t>
          </a:r>
          <a:r>
            <a:rPr lang="de-AT" dirty="0" err="1"/>
            <a:t>sit</a:t>
          </a:r>
          <a:r>
            <a:rPr lang="de-AT" dirty="0"/>
            <a:t>-kommando“ </a:t>
          </a:r>
          <a:r>
            <a:rPr lang="de-AT" dirty="0" err="1"/>
            <a:t>hvis</a:t>
          </a:r>
          <a:r>
            <a:rPr lang="de-AT" dirty="0"/>
            <a:t> </a:t>
          </a:r>
          <a:r>
            <a:rPr lang="de-AT" dirty="0" err="1"/>
            <a:t>apporten</a:t>
          </a:r>
          <a:r>
            <a:rPr lang="de-AT" dirty="0"/>
            <a:t> </a:t>
          </a:r>
          <a:r>
            <a:rPr lang="de-AT" dirty="0" err="1"/>
            <a:t>skal</a:t>
          </a:r>
          <a:r>
            <a:rPr lang="de-AT" dirty="0"/>
            <a:t> </a:t>
          </a:r>
          <a:r>
            <a:rPr lang="de-AT" dirty="0" err="1"/>
            <a:t>omplaceres</a:t>
          </a:r>
          <a:r>
            <a:rPr lang="de-AT" dirty="0"/>
            <a:t>. </a:t>
          </a:r>
          <a:r>
            <a:rPr lang="de-AT" dirty="0" err="1"/>
            <a:t>Tegn</a:t>
          </a:r>
          <a:r>
            <a:rPr lang="de-AT" dirty="0"/>
            <a:t> </a:t>
          </a:r>
          <a:r>
            <a:rPr lang="de-AT" dirty="0" err="1"/>
            <a:t>hertil</a:t>
          </a:r>
          <a:r>
            <a:rPr lang="de-AT" dirty="0"/>
            <a:t> </a:t>
          </a:r>
          <a:r>
            <a:rPr lang="de-AT" dirty="0" err="1"/>
            <a:t>gives</a:t>
          </a:r>
          <a:r>
            <a:rPr lang="de-AT" dirty="0"/>
            <a:t> </a:t>
          </a:r>
          <a:r>
            <a:rPr lang="de-AT" dirty="0" err="1"/>
            <a:t>fra</a:t>
          </a:r>
          <a:r>
            <a:rPr lang="de-AT" dirty="0"/>
            <a:t> </a:t>
          </a:r>
          <a:r>
            <a:rPr lang="de-AT" dirty="0" err="1"/>
            <a:t>dommeren</a:t>
          </a:r>
          <a:r>
            <a:rPr lang="de-AT" dirty="0"/>
            <a:t>.</a:t>
          </a:r>
          <a:endParaRPr lang="en-US" dirty="0"/>
        </a:p>
      </dgm:t>
    </dgm:pt>
    <dgm:pt modelId="{B8FE161C-2150-4E90-9676-9B7360CB6A2A}" type="parTrans" cxnId="{94AAF224-CF5B-456C-96B6-9776927C2A26}">
      <dgm:prSet/>
      <dgm:spPr/>
      <dgm:t>
        <a:bodyPr/>
        <a:lstStyle/>
        <a:p>
          <a:endParaRPr lang="en-US"/>
        </a:p>
      </dgm:t>
    </dgm:pt>
    <dgm:pt modelId="{2FFFD4BF-4806-442D-BC64-347DE2CA474D}" type="sibTrans" cxnId="{94AAF224-CF5B-456C-96B6-9776927C2A26}">
      <dgm:prSet/>
      <dgm:spPr/>
      <dgm:t>
        <a:bodyPr/>
        <a:lstStyle/>
        <a:p>
          <a:endParaRPr lang="en-US"/>
        </a:p>
      </dgm:t>
    </dgm:pt>
    <dgm:pt modelId="{D1F77FF0-7E45-4712-8CE5-2B9EE92F8E57}" type="pres">
      <dgm:prSet presAssocID="{EDFC07A8-6094-4FB8-ACA3-95198B458C4B}" presName="linear" presStyleCnt="0">
        <dgm:presLayoutVars>
          <dgm:animLvl val="lvl"/>
          <dgm:resizeHandles val="exact"/>
        </dgm:presLayoutVars>
      </dgm:prSet>
      <dgm:spPr/>
    </dgm:pt>
    <dgm:pt modelId="{ACD7411F-2751-4113-ADF8-D106FFCFE1C1}" type="pres">
      <dgm:prSet presAssocID="{658BA7A9-37BD-45DE-BCEE-C712E9A7BC07}" presName="parentText" presStyleLbl="node1" presStyleIdx="0" presStyleCnt="4">
        <dgm:presLayoutVars>
          <dgm:chMax val="0"/>
          <dgm:bulletEnabled val="1"/>
        </dgm:presLayoutVars>
      </dgm:prSet>
      <dgm:spPr/>
    </dgm:pt>
    <dgm:pt modelId="{14B235FA-28FC-4C21-9BE6-95751920460B}" type="pres">
      <dgm:prSet presAssocID="{0C47056C-F683-400A-9E6F-33A199AB2E21}" presName="spacer" presStyleCnt="0"/>
      <dgm:spPr/>
    </dgm:pt>
    <dgm:pt modelId="{D54C9CC1-0DB6-4546-95A5-46158208695D}" type="pres">
      <dgm:prSet presAssocID="{81699F9A-B68B-4A63-9CC7-770313E7E4AD}" presName="parentText" presStyleLbl="node1" presStyleIdx="1" presStyleCnt="4">
        <dgm:presLayoutVars>
          <dgm:chMax val="0"/>
          <dgm:bulletEnabled val="1"/>
        </dgm:presLayoutVars>
      </dgm:prSet>
      <dgm:spPr/>
    </dgm:pt>
    <dgm:pt modelId="{75771109-E614-43E7-A38B-D09B5645DC51}" type="pres">
      <dgm:prSet presAssocID="{9F2EDF8C-FFF6-4AE3-9F9D-3E6D4992C76E}" presName="spacer" presStyleCnt="0"/>
      <dgm:spPr/>
    </dgm:pt>
    <dgm:pt modelId="{72302CE4-1EF3-43CD-B74E-36C79C3414D4}" type="pres">
      <dgm:prSet presAssocID="{4460CC4D-F89B-4510-BF24-15D47C8B535E}" presName="parentText" presStyleLbl="node1" presStyleIdx="2" presStyleCnt="4">
        <dgm:presLayoutVars>
          <dgm:chMax val="0"/>
          <dgm:bulletEnabled val="1"/>
        </dgm:presLayoutVars>
      </dgm:prSet>
      <dgm:spPr/>
    </dgm:pt>
    <dgm:pt modelId="{B2047AF6-8B50-43F8-9EFE-C466EB2543EF}" type="pres">
      <dgm:prSet presAssocID="{45FCD995-0694-4100-867F-8891DB0815CD}" presName="spacer" presStyleCnt="0"/>
      <dgm:spPr/>
    </dgm:pt>
    <dgm:pt modelId="{B41D8BDC-3B8A-4CE1-B130-3BB6FBE599E6}" type="pres">
      <dgm:prSet presAssocID="{AA0AECB7-B57D-4D9F-A092-D1712E4FBEE2}" presName="parentText" presStyleLbl="node1" presStyleIdx="3" presStyleCnt="4">
        <dgm:presLayoutVars>
          <dgm:chMax val="0"/>
          <dgm:bulletEnabled val="1"/>
        </dgm:presLayoutVars>
      </dgm:prSet>
      <dgm:spPr/>
    </dgm:pt>
  </dgm:ptLst>
  <dgm:cxnLst>
    <dgm:cxn modelId="{94AAF224-CF5B-456C-96B6-9776927C2A26}" srcId="{EDFC07A8-6094-4FB8-ACA3-95198B458C4B}" destId="{AA0AECB7-B57D-4D9F-A092-D1712E4FBEE2}" srcOrd="3" destOrd="0" parTransId="{B8FE161C-2150-4E90-9676-9B7360CB6A2A}" sibTransId="{2FFFD4BF-4806-442D-BC64-347DE2CA474D}"/>
    <dgm:cxn modelId="{BB6C8528-A295-40D9-8DC5-AB8C5F4B2D18}" srcId="{EDFC07A8-6094-4FB8-ACA3-95198B458C4B}" destId="{658BA7A9-37BD-45DE-BCEE-C712E9A7BC07}" srcOrd="0" destOrd="0" parTransId="{3E9956B1-AACA-43A7-87E4-C330880BBC62}" sibTransId="{0C47056C-F683-400A-9E6F-33A199AB2E21}"/>
    <dgm:cxn modelId="{E37D872E-213C-43ED-8600-2DE53091EC9F}" type="presOf" srcId="{AA0AECB7-B57D-4D9F-A092-D1712E4FBEE2}" destId="{B41D8BDC-3B8A-4CE1-B130-3BB6FBE599E6}" srcOrd="0" destOrd="0" presId="urn:microsoft.com/office/officeart/2005/8/layout/vList2"/>
    <dgm:cxn modelId="{148FBE45-E496-4C3B-AD48-4892C25DF839}" type="presOf" srcId="{EDFC07A8-6094-4FB8-ACA3-95198B458C4B}" destId="{D1F77FF0-7E45-4712-8CE5-2B9EE92F8E57}" srcOrd="0" destOrd="0" presId="urn:microsoft.com/office/officeart/2005/8/layout/vList2"/>
    <dgm:cxn modelId="{2CC2B668-3D8E-4474-933C-D2B9E18B6A3E}" type="presOf" srcId="{4460CC4D-F89B-4510-BF24-15D47C8B535E}" destId="{72302CE4-1EF3-43CD-B74E-36C79C3414D4}" srcOrd="0" destOrd="0" presId="urn:microsoft.com/office/officeart/2005/8/layout/vList2"/>
    <dgm:cxn modelId="{FC1186AA-1507-4340-A864-74E4E7865DA6}" type="presOf" srcId="{658BA7A9-37BD-45DE-BCEE-C712E9A7BC07}" destId="{ACD7411F-2751-4113-ADF8-D106FFCFE1C1}" srcOrd="0" destOrd="0" presId="urn:microsoft.com/office/officeart/2005/8/layout/vList2"/>
    <dgm:cxn modelId="{259B22D5-14DC-464C-8B53-7908E9DB71D7}" srcId="{EDFC07A8-6094-4FB8-ACA3-95198B458C4B}" destId="{81699F9A-B68B-4A63-9CC7-770313E7E4AD}" srcOrd="1" destOrd="0" parTransId="{E8EB1A5D-F13A-4B18-BF31-D2B15ABF5613}" sibTransId="{9F2EDF8C-FFF6-4AE3-9F9D-3E6D4992C76E}"/>
    <dgm:cxn modelId="{D8181AE2-EA83-443E-A070-97881C06C0DC}" type="presOf" srcId="{81699F9A-B68B-4A63-9CC7-770313E7E4AD}" destId="{D54C9CC1-0DB6-4546-95A5-46158208695D}" srcOrd="0" destOrd="0" presId="urn:microsoft.com/office/officeart/2005/8/layout/vList2"/>
    <dgm:cxn modelId="{E11F29E5-E605-4C06-B690-549D5B898932}" srcId="{EDFC07A8-6094-4FB8-ACA3-95198B458C4B}" destId="{4460CC4D-F89B-4510-BF24-15D47C8B535E}" srcOrd="2" destOrd="0" parTransId="{FC535B6C-1D81-4F42-AB70-9CABA9BB0ED4}" sibTransId="{45FCD995-0694-4100-867F-8891DB0815CD}"/>
    <dgm:cxn modelId="{6EA8D673-42C2-4D64-80F1-8BA0182D5190}" type="presParOf" srcId="{D1F77FF0-7E45-4712-8CE5-2B9EE92F8E57}" destId="{ACD7411F-2751-4113-ADF8-D106FFCFE1C1}" srcOrd="0" destOrd="0" presId="urn:microsoft.com/office/officeart/2005/8/layout/vList2"/>
    <dgm:cxn modelId="{21B4BBEB-BBCC-4B3D-94AE-451006615141}" type="presParOf" srcId="{D1F77FF0-7E45-4712-8CE5-2B9EE92F8E57}" destId="{14B235FA-28FC-4C21-9BE6-95751920460B}" srcOrd="1" destOrd="0" presId="urn:microsoft.com/office/officeart/2005/8/layout/vList2"/>
    <dgm:cxn modelId="{93A5C219-00BC-4825-828E-E8E9B87BF9BB}" type="presParOf" srcId="{D1F77FF0-7E45-4712-8CE5-2B9EE92F8E57}" destId="{D54C9CC1-0DB6-4546-95A5-46158208695D}" srcOrd="2" destOrd="0" presId="urn:microsoft.com/office/officeart/2005/8/layout/vList2"/>
    <dgm:cxn modelId="{94E8BD7A-B304-4FE8-9D72-A6441CE21013}" type="presParOf" srcId="{D1F77FF0-7E45-4712-8CE5-2B9EE92F8E57}" destId="{75771109-E614-43E7-A38B-D09B5645DC51}" srcOrd="3" destOrd="0" presId="urn:microsoft.com/office/officeart/2005/8/layout/vList2"/>
    <dgm:cxn modelId="{DF64DE93-3676-4DDA-8561-B20D37A4D457}" type="presParOf" srcId="{D1F77FF0-7E45-4712-8CE5-2B9EE92F8E57}" destId="{72302CE4-1EF3-43CD-B74E-36C79C3414D4}" srcOrd="4" destOrd="0" presId="urn:microsoft.com/office/officeart/2005/8/layout/vList2"/>
    <dgm:cxn modelId="{AF1CE827-9C42-423F-B045-91C7434B8199}" type="presParOf" srcId="{D1F77FF0-7E45-4712-8CE5-2B9EE92F8E57}" destId="{B2047AF6-8B50-43F8-9EFE-C466EB2543EF}" srcOrd="5" destOrd="0" presId="urn:microsoft.com/office/officeart/2005/8/layout/vList2"/>
    <dgm:cxn modelId="{395151E2-4179-4905-90DA-922AB7BD432A}" type="presParOf" srcId="{D1F77FF0-7E45-4712-8CE5-2B9EE92F8E57}" destId="{B41D8BDC-3B8A-4CE1-B130-3BB6FBE599E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FC07A8-6094-4FB8-ACA3-95198B458C4B}"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C7C72B4A-7C15-443C-B635-FADF5D98B96B}">
      <dgm:prSet/>
      <dgm:spPr>
        <a:solidFill>
          <a:schemeClr val="accent2"/>
        </a:solidFill>
      </dgm:spPr>
      <dgm:t>
        <a:bodyPr/>
        <a:lstStyle/>
        <a:p>
          <a:r>
            <a:rPr lang="da-DK" noProof="0" dirty="0"/>
            <a:t>I FCI IGP 3 reduceres afstanden til feltet for </a:t>
          </a:r>
          <a:r>
            <a:rPr lang="da-DK" noProof="0" dirty="0" err="1"/>
            <a:t>apporten</a:t>
          </a:r>
          <a:r>
            <a:rPr lang="da-DK" noProof="0" dirty="0"/>
            <a:t> til 4 meter målt fra bunden af springet.</a:t>
          </a:r>
        </a:p>
      </dgm:t>
    </dgm:pt>
    <dgm:pt modelId="{1E43DF37-2A5A-41A9-9838-04701D1BAC8B}" type="parTrans" cxnId="{B8E6D9AF-3936-47D2-BF02-387FD1DF529C}">
      <dgm:prSet/>
      <dgm:spPr/>
      <dgm:t>
        <a:bodyPr/>
        <a:lstStyle/>
        <a:p>
          <a:endParaRPr lang="da-DK"/>
        </a:p>
      </dgm:t>
    </dgm:pt>
    <dgm:pt modelId="{B21BAE4A-06A5-457E-A00C-5A873CC1980A}" type="sibTrans" cxnId="{B8E6D9AF-3936-47D2-BF02-387FD1DF529C}">
      <dgm:prSet/>
      <dgm:spPr/>
      <dgm:t>
        <a:bodyPr/>
        <a:lstStyle/>
        <a:p>
          <a:endParaRPr lang="da-DK"/>
        </a:p>
      </dgm:t>
    </dgm:pt>
    <dgm:pt modelId="{B4CD4789-7C22-4963-9E3D-DA7ED4A3FF99}">
      <dgm:prSet/>
      <dgm:spPr/>
      <dgm:t>
        <a:bodyPr/>
        <a:lstStyle/>
        <a:p>
          <a:r>
            <a:rPr lang="da-DK" dirty="0"/>
            <a:t>Dette for at fremme, at hundene i stedet for at springe fra toppen udfører et klatrespring</a:t>
          </a:r>
        </a:p>
      </dgm:t>
    </dgm:pt>
    <dgm:pt modelId="{1055CBA9-E8B7-459F-908E-7961EDE8C8C7}" type="parTrans" cxnId="{B81712E4-32B4-442B-AB89-E8DE4E0B042F}">
      <dgm:prSet/>
      <dgm:spPr/>
      <dgm:t>
        <a:bodyPr/>
        <a:lstStyle/>
        <a:p>
          <a:endParaRPr lang="da-DK"/>
        </a:p>
      </dgm:t>
    </dgm:pt>
    <dgm:pt modelId="{488470FB-898C-48EF-8BAA-EAC031203BA5}" type="sibTrans" cxnId="{B81712E4-32B4-442B-AB89-E8DE4E0B042F}">
      <dgm:prSet/>
      <dgm:spPr/>
      <dgm:t>
        <a:bodyPr/>
        <a:lstStyle/>
        <a:p>
          <a:endParaRPr lang="da-DK"/>
        </a:p>
      </dgm:t>
    </dgm:pt>
    <dgm:pt modelId="{D1F77FF0-7E45-4712-8CE5-2B9EE92F8E57}" type="pres">
      <dgm:prSet presAssocID="{EDFC07A8-6094-4FB8-ACA3-95198B458C4B}" presName="linear" presStyleCnt="0">
        <dgm:presLayoutVars>
          <dgm:animLvl val="lvl"/>
          <dgm:resizeHandles val="exact"/>
        </dgm:presLayoutVars>
      </dgm:prSet>
      <dgm:spPr/>
    </dgm:pt>
    <dgm:pt modelId="{43227A45-D70C-4664-B627-21D5693D245E}" type="pres">
      <dgm:prSet presAssocID="{C7C72B4A-7C15-443C-B635-FADF5D98B96B}" presName="parentText" presStyleLbl="node1" presStyleIdx="0" presStyleCnt="2">
        <dgm:presLayoutVars>
          <dgm:chMax val="0"/>
          <dgm:bulletEnabled val="1"/>
        </dgm:presLayoutVars>
      </dgm:prSet>
      <dgm:spPr/>
    </dgm:pt>
    <dgm:pt modelId="{2A427130-9A29-4E97-85E6-654F9E54E4EC}" type="pres">
      <dgm:prSet presAssocID="{B21BAE4A-06A5-457E-A00C-5A873CC1980A}" presName="spacer" presStyleCnt="0"/>
      <dgm:spPr/>
    </dgm:pt>
    <dgm:pt modelId="{3F6991A8-6374-4767-AA91-2DF7F102F9C4}" type="pres">
      <dgm:prSet presAssocID="{B4CD4789-7C22-4963-9E3D-DA7ED4A3FF99}" presName="parentText" presStyleLbl="node1" presStyleIdx="1" presStyleCnt="2">
        <dgm:presLayoutVars>
          <dgm:chMax val="0"/>
          <dgm:bulletEnabled val="1"/>
        </dgm:presLayoutVars>
      </dgm:prSet>
      <dgm:spPr/>
    </dgm:pt>
  </dgm:ptLst>
  <dgm:cxnLst>
    <dgm:cxn modelId="{139F7918-1E28-492D-88DE-0DA6F8EAAD93}" type="presOf" srcId="{B4CD4789-7C22-4963-9E3D-DA7ED4A3FF99}" destId="{3F6991A8-6374-4767-AA91-2DF7F102F9C4}" srcOrd="0" destOrd="0" presId="urn:microsoft.com/office/officeart/2005/8/layout/vList2"/>
    <dgm:cxn modelId="{148FBE45-E496-4C3B-AD48-4892C25DF839}" type="presOf" srcId="{EDFC07A8-6094-4FB8-ACA3-95198B458C4B}" destId="{D1F77FF0-7E45-4712-8CE5-2B9EE92F8E57}" srcOrd="0" destOrd="0" presId="urn:microsoft.com/office/officeart/2005/8/layout/vList2"/>
    <dgm:cxn modelId="{B8E6D9AF-3936-47D2-BF02-387FD1DF529C}" srcId="{EDFC07A8-6094-4FB8-ACA3-95198B458C4B}" destId="{C7C72B4A-7C15-443C-B635-FADF5D98B96B}" srcOrd="0" destOrd="0" parTransId="{1E43DF37-2A5A-41A9-9838-04701D1BAC8B}" sibTransId="{B21BAE4A-06A5-457E-A00C-5A873CC1980A}"/>
    <dgm:cxn modelId="{611A51BA-4184-49F0-A807-D78798A92A7A}" type="presOf" srcId="{C7C72B4A-7C15-443C-B635-FADF5D98B96B}" destId="{43227A45-D70C-4664-B627-21D5693D245E}" srcOrd="0" destOrd="0" presId="urn:microsoft.com/office/officeart/2005/8/layout/vList2"/>
    <dgm:cxn modelId="{B81712E4-32B4-442B-AB89-E8DE4E0B042F}" srcId="{EDFC07A8-6094-4FB8-ACA3-95198B458C4B}" destId="{B4CD4789-7C22-4963-9E3D-DA7ED4A3FF99}" srcOrd="1" destOrd="0" parTransId="{1055CBA9-E8B7-459F-908E-7961EDE8C8C7}" sibTransId="{488470FB-898C-48EF-8BAA-EAC031203BA5}"/>
    <dgm:cxn modelId="{A2AF3B9B-BA9E-40D1-A9E8-7B68A1E0414F}" type="presParOf" srcId="{D1F77FF0-7E45-4712-8CE5-2B9EE92F8E57}" destId="{43227A45-D70C-4664-B627-21D5693D245E}" srcOrd="0" destOrd="0" presId="urn:microsoft.com/office/officeart/2005/8/layout/vList2"/>
    <dgm:cxn modelId="{7A863275-B02F-4AFB-B1BC-3308B8E289B5}" type="presParOf" srcId="{D1F77FF0-7E45-4712-8CE5-2B9EE92F8E57}" destId="{2A427130-9A29-4E97-85E6-654F9E54E4EC}" srcOrd="1" destOrd="0" presId="urn:microsoft.com/office/officeart/2005/8/layout/vList2"/>
    <dgm:cxn modelId="{FEE0878E-4C1E-4FE2-8B41-A4974E46FD39}" type="presParOf" srcId="{D1F77FF0-7E45-4712-8CE5-2B9EE92F8E57}" destId="{3F6991A8-6374-4767-AA91-2DF7F102F9C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91DC3A-8711-4715-9599-4342C1CBFDC6}"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2DD00C66-7B1F-4E6D-AA36-F6534654E611}">
      <dgm:prSet/>
      <dgm:spPr/>
      <dgm:t>
        <a:bodyPr/>
        <a:lstStyle/>
        <a:p>
          <a:r>
            <a:rPr lang="da-DK"/>
            <a:t>Bedømmelsen er GOD hvis apporten er inde I feltet</a:t>
          </a:r>
          <a:endParaRPr lang="en-US"/>
        </a:p>
      </dgm:t>
    </dgm:pt>
    <dgm:pt modelId="{7EBE3BCB-178A-4088-9C1E-E270D5DC0014}" type="parTrans" cxnId="{9DCC1021-6659-4F18-8EE5-632B5C450B7B}">
      <dgm:prSet/>
      <dgm:spPr/>
      <dgm:t>
        <a:bodyPr/>
        <a:lstStyle/>
        <a:p>
          <a:endParaRPr lang="en-US"/>
        </a:p>
      </dgm:t>
    </dgm:pt>
    <dgm:pt modelId="{83C47534-21BB-41E6-A05C-58DE3B07F19C}" type="sibTrans" cxnId="{9DCC1021-6659-4F18-8EE5-632B5C450B7B}">
      <dgm:prSet/>
      <dgm:spPr/>
      <dgm:t>
        <a:bodyPr/>
        <a:lstStyle/>
        <a:p>
          <a:endParaRPr lang="en-US"/>
        </a:p>
      </dgm:t>
    </dgm:pt>
    <dgm:pt modelId="{4D8354B9-B6A5-4644-A594-C02CFA31D728}">
      <dgm:prSet/>
      <dgm:spPr/>
      <dgm:t>
        <a:bodyPr/>
        <a:lstStyle/>
        <a:p>
          <a:r>
            <a:rPr lang="da-DK"/>
            <a:t>Bedømmelsen er Mangelfuldt, hvis apporten er uden for feltet</a:t>
          </a:r>
          <a:endParaRPr lang="en-US"/>
        </a:p>
      </dgm:t>
    </dgm:pt>
    <dgm:pt modelId="{89A53D6C-5CB0-49E6-92C6-E2E668361AEC}" type="parTrans" cxnId="{958439CA-A6EB-4325-AE0B-6856A045112C}">
      <dgm:prSet/>
      <dgm:spPr/>
      <dgm:t>
        <a:bodyPr/>
        <a:lstStyle/>
        <a:p>
          <a:endParaRPr lang="en-US"/>
        </a:p>
      </dgm:t>
    </dgm:pt>
    <dgm:pt modelId="{AEB05AB4-F5FB-403F-B724-33406549F158}" type="sibTrans" cxnId="{958439CA-A6EB-4325-AE0B-6856A045112C}">
      <dgm:prSet/>
      <dgm:spPr/>
      <dgm:t>
        <a:bodyPr/>
        <a:lstStyle/>
        <a:p>
          <a:endParaRPr lang="en-US"/>
        </a:p>
      </dgm:t>
    </dgm:pt>
    <dgm:pt modelId="{6AFC61B3-927E-4B63-9B92-92D7C6315E3A}" type="pres">
      <dgm:prSet presAssocID="{D391DC3A-8711-4715-9599-4342C1CBFDC6}" presName="diagram" presStyleCnt="0">
        <dgm:presLayoutVars>
          <dgm:chPref val="1"/>
          <dgm:dir/>
          <dgm:animOne val="branch"/>
          <dgm:animLvl val="lvl"/>
          <dgm:resizeHandles/>
        </dgm:presLayoutVars>
      </dgm:prSet>
      <dgm:spPr/>
    </dgm:pt>
    <dgm:pt modelId="{7D6978A0-B251-4FF3-8CBF-7A7B710A999C}" type="pres">
      <dgm:prSet presAssocID="{2DD00C66-7B1F-4E6D-AA36-F6534654E611}" presName="root" presStyleCnt="0"/>
      <dgm:spPr/>
    </dgm:pt>
    <dgm:pt modelId="{F7D96BE9-6B42-47C5-8595-AFB670C0F046}" type="pres">
      <dgm:prSet presAssocID="{2DD00C66-7B1F-4E6D-AA36-F6534654E611}" presName="rootComposite" presStyleCnt="0"/>
      <dgm:spPr/>
    </dgm:pt>
    <dgm:pt modelId="{96B17555-107D-4C27-A5E3-64A17C5F36DC}" type="pres">
      <dgm:prSet presAssocID="{2DD00C66-7B1F-4E6D-AA36-F6534654E611}" presName="rootText" presStyleLbl="node1" presStyleIdx="0" presStyleCnt="2"/>
      <dgm:spPr/>
    </dgm:pt>
    <dgm:pt modelId="{1D9B1F0C-CDCE-46B6-B351-35CB1A39F21D}" type="pres">
      <dgm:prSet presAssocID="{2DD00C66-7B1F-4E6D-AA36-F6534654E611}" presName="rootConnector" presStyleLbl="node1" presStyleIdx="0" presStyleCnt="2"/>
      <dgm:spPr/>
    </dgm:pt>
    <dgm:pt modelId="{6CB4EA86-65A3-4086-9550-CA92E01B8505}" type="pres">
      <dgm:prSet presAssocID="{2DD00C66-7B1F-4E6D-AA36-F6534654E611}" presName="childShape" presStyleCnt="0"/>
      <dgm:spPr/>
    </dgm:pt>
    <dgm:pt modelId="{28B05963-DA69-4619-8691-24C3B67327CD}" type="pres">
      <dgm:prSet presAssocID="{4D8354B9-B6A5-4644-A594-C02CFA31D728}" presName="root" presStyleCnt="0"/>
      <dgm:spPr/>
    </dgm:pt>
    <dgm:pt modelId="{3DC638D1-D95F-46CC-92F6-D42F89B9C8F7}" type="pres">
      <dgm:prSet presAssocID="{4D8354B9-B6A5-4644-A594-C02CFA31D728}" presName="rootComposite" presStyleCnt="0"/>
      <dgm:spPr/>
    </dgm:pt>
    <dgm:pt modelId="{84873E9A-97EA-4374-991F-273C692B148D}" type="pres">
      <dgm:prSet presAssocID="{4D8354B9-B6A5-4644-A594-C02CFA31D728}" presName="rootText" presStyleLbl="node1" presStyleIdx="1" presStyleCnt="2"/>
      <dgm:spPr/>
    </dgm:pt>
    <dgm:pt modelId="{1B7BCA95-764D-49DA-8C14-9AB3C0F52C2D}" type="pres">
      <dgm:prSet presAssocID="{4D8354B9-B6A5-4644-A594-C02CFA31D728}" presName="rootConnector" presStyleLbl="node1" presStyleIdx="1" presStyleCnt="2"/>
      <dgm:spPr/>
    </dgm:pt>
    <dgm:pt modelId="{AA4E66B5-B5C2-4A0B-86B2-62E7F1A717DC}" type="pres">
      <dgm:prSet presAssocID="{4D8354B9-B6A5-4644-A594-C02CFA31D728}" presName="childShape" presStyleCnt="0"/>
      <dgm:spPr/>
    </dgm:pt>
  </dgm:ptLst>
  <dgm:cxnLst>
    <dgm:cxn modelId="{9B025A19-D3B3-4F24-B44C-4635F6111DC6}" type="presOf" srcId="{2DD00C66-7B1F-4E6D-AA36-F6534654E611}" destId="{96B17555-107D-4C27-A5E3-64A17C5F36DC}" srcOrd="0" destOrd="0" presId="urn:microsoft.com/office/officeart/2005/8/layout/hierarchy3"/>
    <dgm:cxn modelId="{9DCC1021-6659-4F18-8EE5-632B5C450B7B}" srcId="{D391DC3A-8711-4715-9599-4342C1CBFDC6}" destId="{2DD00C66-7B1F-4E6D-AA36-F6534654E611}" srcOrd="0" destOrd="0" parTransId="{7EBE3BCB-178A-4088-9C1E-E270D5DC0014}" sibTransId="{83C47534-21BB-41E6-A05C-58DE3B07F19C}"/>
    <dgm:cxn modelId="{37B35621-47B7-43BB-915C-5F14A5CC7F86}" type="presOf" srcId="{D391DC3A-8711-4715-9599-4342C1CBFDC6}" destId="{6AFC61B3-927E-4B63-9B92-92D7C6315E3A}" srcOrd="0" destOrd="0" presId="urn:microsoft.com/office/officeart/2005/8/layout/hierarchy3"/>
    <dgm:cxn modelId="{ED1D5D4A-E3EF-47B9-8A92-A23EA1ECBF3D}" type="presOf" srcId="{2DD00C66-7B1F-4E6D-AA36-F6534654E611}" destId="{1D9B1F0C-CDCE-46B6-B351-35CB1A39F21D}" srcOrd="1" destOrd="0" presId="urn:microsoft.com/office/officeart/2005/8/layout/hierarchy3"/>
    <dgm:cxn modelId="{98150B70-D00F-4234-9088-C9F2B73C374F}" type="presOf" srcId="{4D8354B9-B6A5-4644-A594-C02CFA31D728}" destId="{1B7BCA95-764D-49DA-8C14-9AB3C0F52C2D}" srcOrd="1" destOrd="0" presId="urn:microsoft.com/office/officeart/2005/8/layout/hierarchy3"/>
    <dgm:cxn modelId="{53DBF575-6266-4D62-B5B5-35D244C06187}" type="presOf" srcId="{4D8354B9-B6A5-4644-A594-C02CFA31D728}" destId="{84873E9A-97EA-4374-991F-273C692B148D}" srcOrd="0" destOrd="0" presId="urn:microsoft.com/office/officeart/2005/8/layout/hierarchy3"/>
    <dgm:cxn modelId="{958439CA-A6EB-4325-AE0B-6856A045112C}" srcId="{D391DC3A-8711-4715-9599-4342C1CBFDC6}" destId="{4D8354B9-B6A5-4644-A594-C02CFA31D728}" srcOrd="1" destOrd="0" parTransId="{89A53D6C-5CB0-49E6-92C6-E2E668361AEC}" sibTransId="{AEB05AB4-F5FB-403F-B724-33406549F158}"/>
    <dgm:cxn modelId="{38475F38-A654-4E6D-9931-0D6151A1D138}" type="presParOf" srcId="{6AFC61B3-927E-4B63-9B92-92D7C6315E3A}" destId="{7D6978A0-B251-4FF3-8CBF-7A7B710A999C}" srcOrd="0" destOrd="0" presId="urn:microsoft.com/office/officeart/2005/8/layout/hierarchy3"/>
    <dgm:cxn modelId="{9ED84547-1260-48C6-9B25-81488C938951}" type="presParOf" srcId="{7D6978A0-B251-4FF3-8CBF-7A7B710A999C}" destId="{F7D96BE9-6B42-47C5-8595-AFB670C0F046}" srcOrd="0" destOrd="0" presId="urn:microsoft.com/office/officeart/2005/8/layout/hierarchy3"/>
    <dgm:cxn modelId="{F5EF28DA-E17E-408D-8FB1-AC7BFEBB1F71}" type="presParOf" srcId="{F7D96BE9-6B42-47C5-8595-AFB670C0F046}" destId="{96B17555-107D-4C27-A5E3-64A17C5F36DC}" srcOrd="0" destOrd="0" presId="urn:microsoft.com/office/officeart/2005/8/layout/hierarchy3"/>
    <dgm:cxn modelId="{716C5DC4-281E-4E2F-9EB4-36032AC4B6EF}" type="presParOf" srcId="{F7D96BE9-6B42-47C5-8595-AFB670C0F046}" destId="{1D9B1F0C-CDCE-46B6-B351-35CB1A39F21D}" srcOrd="1" destOrd="0" presId="urn:microsoft.com/office/officeart/2005/8/layout/hierarchy3"/>
    <dgm:cxn modelId="{9DC760B6-C363-4A68-A03D-A50484241727}" type="presParOf" srcId="{7D6978A0-B251-4FF3-8CBF-7A7B710A999C}" destId="{6CB4EA86-65A3-4086-9550-CA92E01B8505}" srcOrd="1" destOrd="0" presId="urn:microsoft.com/office/officeart/2005/8/layout/hierarchy3"/>
    <dgm:cxn modelId="{0DE37C4E-104E-4164-8C05-0BE56F29D812}" type="presParOf" srcId="{6AFC61B3-927E-4B63-9B92-92D7C6315E3A}" destId="{28B05963-DA69-4619-8691-24C3B67327CD}" srcOrd="1" destOrd="0" presId="urn:microsoft.com/office/officeart/2005/8/layout/hierarchy3"/>
    <dgm:cxn modelId="{AF308305-377D-475A-BA8C-240D079ACA07}" type="presParOf" srcId="{28B05963-DA69-4619-8691-24C3B67327CD}" destId="{3DC638D1-D95F-46CC-92F6-D42F89B9C8F7}" srcOrd="0" destOrd="0" presId="urn:microsoft.com/office/officeart/2005/8/layout/hierarchy3"/>
    <dgm:cxn modelId="{4F9B7002-3106-49EB-B738-F004B6CED205}" type="presParOf" srcId="{3DC638D1-D95F-46CC-92F6-D42F89B9C8F7}" destId="{84873E9A-97EA-4374-991F-273C692B148D}" srcOrd="0" destOrd="0" presId="urn:microsoft.com/office/officeart/2005/8/layout/hierarchy3"/>
    <dgm:cxn modelId="{EF43DF9E-3713-483F-B30B-A79CDF760BD6}" type="presParOf" srcId="{3DC638D1-D95F-46CC-92F6-D42F89B9C8F7}" destId="{1B7BCA95-764D-49DA-8C14-9AB3C0F52C2D}" srcOrd="1" destOrd="0" presId="urn:microsoft.com/office/officeart/2005/8/layout/hierarchy3"/>
    <dgm:cxn modelId="{EEA7C3AC-97D2-49C4-8341-39BCE89FB66C}" type="presParOf" srcId="{28B05963-DA69-4619-8691-24C3B67327CD}" destId="{AA4E66B5-B5C2-4A0B-86B2-62E7F1A717D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FC07A8-6094-4FB8-ACA3-95198B458C4B}"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C7C72B4A-7C15-443C-B635-FADF5D98B96B}">
      <dgm:prSet/>
      <dgm:spPr>
        <a:solidFill>
          <a:schemeClr val="accent2"/>
        </a:solidFill>
      </dgm:spPr>
      <dgm:t>
        <a:bodyPr/>
        <a:lstStyle/>
        <a:p>
          <a:r>
            <a:rPr lang="da-DK" dirty="0"/>
            <a:t>BH-VT (færdselsprøven) skal gentages i tilfælde af diskvalifikation på grund af aggression..</a:t>
          </a:r>
        </a:p>
      </dgm:t>
    </dgm:pt>
    <dgm:pt modelId="{1E43DF37-2A5A-41A9-9838-04701D1BAC8B}" type="parTrans" cxnId="{B8E6D9AF-3936-47D2-BF02-387FD1DF529C}">
      <dgm:prSet/>
      <dgm:spPr/>
      <dgm:t>
        <a:bodyPr/>
        <a:lstStyle/>
        <a:p>
          <a:endParaRPr lang="da-DK"/>
        </a:p>
      </dgm:t>
    </dgm:pt>
    <dgm:pt modelId="{B21BAE4A-06A5-457E-A00C-5A873CC1980A}" type="sibTrans" cxnId="{B8E6D9AF-3936-47D2-BF02-387FD1DF529C}">
      <dgm:prSet/>
      <dgm:spPr/>
      <dgm:t>
        <a:bodyPr/>
        <a:lstStyle/>
        <a:p>
          <a:endParaRPr lang="da-DK"/>
        </a:p>
      </dgm:t>
    </dgm:pt>
    <dgm:pt modelId="{B4CD4789-7C22-4963-9E3D-DA7ED4A3FF99}">
      <dgm:prSet/>
      <dgm:spPr/>
      <dgm:t>
        <a:bodyPr/>
        <a:lstStyle/>
        <a:p>
          <a:r>
            <a:rPr lang="da-DK" dirty="0"/>
            <a:t>Indføres i resultathæftet : "Disk pga. væsen” BH-VT (FP) skal gentages i eget land</a:t>
          </a:r>
        </a:p>
      </dgm:t>
    </dgm:pt>
    <dgm:pt modelId="{1055CBA9-E8B7-459F-908E-7961EDE8C8C7}" type="parTrans" cxnId="{B81712E4-32B4-442B-AB89-E8DE4E0B042F}">
      <dgm:prSet/>
      <dgm:spPr/>
      <dgm:t>
        <a:bodyPr/>
        <a:lstStyle/>
        <a:p>
          <a:endParaRPr lang="da-DK"/>
        </a:p>
      </dgm:t>
    </dgm:pt>
    <dgm:pt modelId="{488470FB-898C-48EF-8BAA-EAC031203BA5}" type="sibTrans" cxnId="{B81712E4-32B4-442B-AB89-E8DE4E0B042F}">
      <dgm:prSet/>
      <dgm:spPr/>
      <dgm:t>
        <a:bodyPr/>
        <a:lstStyle/>
        <a:p>
          <a:endParaRPr lang="da-DK"/>
        </a:p>
      </dgm:t>
    </dgm:pt>
    <dgm:pt modelId="{D1F77FF0-7E45-4712-8CE5-2B9EE92F8E57}" type="pres">
      <dgm:prSet presAssocID="{EDFC07A8-6094-4FB8-ACA3-95198B458C4B}" presName="linear" presStyleCnt="0">
        <dgm:presLayoutVars>
          <dgm:animLvl val="lvl"/>
          <dgm:resizeHandles val="exact"/>
        </dgm:presLayoutVars>
      </dgm:prSet>
      <dgm:spPr/>
    </dgm:pt>
    <dgm:pt modelId="{43227A45-D70C-4664-B627-21D5693D245E}" type="pres">
      <dgm:prSet presAssocID="{C7C72B4A-7C15-443C-B635-FADF5D98B96B}" presName="parentText" presStyleLbl="node1" presStyleIdx="0" presStyleCnt="2">
        <dgm:presLayoutVars>
          <dgm:chMax val="0"/>
          <dgm:bulletEnabled val="1"/>
        </dgm:presLayoutVars>
      </dgm:prSet>
      <dgm:spPr/>
    </dgm:pt>
    <dgm:pt modelId="{2A427130-9A29-4E97-85E6-654F9E54E4EC}" type="pres">
      <dgm:prSet presAssocID="{B21BAE4A-06A5-457E-A00C-5A873CC1980A}" presName="spacer" presStyleCnt="0"/>
      <dgm:spPr/>
    </dgm:pt>
    <dgm:pt modelId="{3F6991A8-6374-4767-AA91-2DF7F102F9C4}" type="pres">
      <dgm:prSet presAssocID="{B4CD4789-7C22-4963-9E3D-DA7ED4A3FF99}" presName="parentText" presStyleLbl="node1" presStyleIdx="1" presStyleCnt="2">
        <dgm:presLayoutVars>
          <dgm:chMax val="0"/>
          <dgm:bulletEnabled val="1"/>
        </dgm:presLayoutVars>
      </dgm:prSet>
      <dgm:spPr/>
    </dgm:pt>
  </dgm:ptLst>
  <dgm:cxnLst>
    <dgm:cxn modelId="{139F7918-1E28-492D-88DE-0DA6F8EAAD93}" type="presOf" srcId="{B4CD4789-7C22-4963-9E3D-DA7ED4A3FF99}" destId="{3F6991A8-6374-4767-AA91-2DF7F102F9C4}" srcOrd="0" destOrd="0" presId="urn:microsoft.com/office/officeart/2005/8/layout/vList2"/>
    <dgm:cxn modelId="{148FBE45-E496-4C3B-AD48-4892C25DF839}" type="presOf" srcId="{EDFC07A8-6094-4FB8-ACA3-95198B458C4B}" destId="{D1F77FF0-7E45-4712-8CE5-2B9EE92F8E57}" srcOrd="0" destOrd="0" presId="urn:microsoft.com/office/officeart/2005/8/layout/vList2"/>
    <dgm:cxn modelId="{B8E6D9AF-3936-47D2-BF02-387FD1DF529C}" srcId="{EDFC07A8-6094-4FB8-ACA3-95198B458C4B}" destId="{C7C72B4A-7C15-443C-B635-FADF5D98B96B}" srcOrd="0" destOrd="0" parTransId="{1E43DF37-2A5A-41A9-9838-04701D1BAC8B}" sibTransId="{B21BAE4A-06A5-457E-A00C-5A873CC1980A}"/>
    <dgm:cxn modelId="{611A51BA-4184-49F0-A807-D78798A92A7A}" type="presOf" srcId="{C7C72B4A-7C15-443C-B635-FADF5D98B96B}" destId="{43227A45-D70C-4664-B627-21D5693D245E}" srcOrd="0" destOrd="0" presId="urn:microsoft.com/office/officeart/2005/8/layout/vList2"/>
    <dgm:cxn modelId="{B81712E4-32B4-442B-AB89-E8DE4E0B042F}" srcId="{EDFC07A8-6094-4FB8-ACA3-95198B458C4B}" destId="{B4CD4789-7C22-4963-9E3D-DA7ED4A3FF99}" srcOrd="1" destOrd="0" parTransId="{1055CBA9-E8B7-459F-908E-7961EDE8C8C7}" sibTransId="{488470FB-898C-48EF-8BAA-EAC031203BA5}"/>
    <dgm:cxn modelId="{A2AF3B9B-BA9E-40D1-A9E8-7B68A1E0414F}" type="presParOf" srcId="{D1F77FF0-7E45-4712-8CE5-2B9EE92F8E57}" destId="{43227A45-D70C-4664-B627-21D5693D245E}" srcOrd="0" destOrd="0" presId="urn:microsoft.com/office/officeart/2005/8/layout/vList2"/>
    <dgm:cxn modelId="{7A863275-B02F-4AFB-B1BC-3308B8E289B5}" type="presParOf" srcId="{D1F77FF0-7E45-4712-8CE5-2B9EE92F8E57}" destId="{2A427130-9A29-4E97-85E6-654F9E54E4EC}" srcOrd="1" destOrd="0" presId="urn:microsoft.com/office/officeart/2005/8/layout/vList2"/>
    <dgm:cxn modelId="{FEE0878E-4C1E-4FE2-8B41-A4974E46FD39}" type="presParOf" srcId="{D1F77FF0-7E45-4712-8CE5-2B9EE92F8E57}" destId="{3F6991A8-6374-4767-AA91-2DF7F102F9C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3C035C-F12E-4C14-9140-9845FB1D49D3}"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3052CC18-83F3-483D-92AE-62D25B0698F9}">
      <dgm:prSet/>
      <dgm:spPr/>
      <dgm:t>
        <a:bodyPr/>
        <a:lstStyle/>
        <a:p>
          <a:r>
            <a:rPr lang="da-DK" dirty="0"/>
            <a:t>En prøve/arrangement begynder med aflevering af resultathæftet for ekvipagen og slutter med udlevering af samme</a:t>
          </a:r>
          <a:endParaRPr lang="en-US" dirty="0"/>
        </a:p>
      </dgm:t>
    </dgm:pt>
    <dgm:pt modelId="{B6FA0029-9A60-4E85-B835-07B2F6931C67}" type="parTrans" cxnId="{EB658EFE-F8E9-4397-8C50-C6CCA367FAF7}">
      <dgm:prSet/>
      <dgm:spPr/>
      <dgm:t>
        <a:bodyPr/>
        <a:lstStyle/>
        <a:p>
          <a:endParaRPr lang="en-US"/>
        </a:p>
      </dgm:t>
    </dgm:pt>
    <dgm:pt modelId="{12C4C25B-E2C4-4728-A12E-45AD8F966F77}" type="sibTrans" cxnId="{EB658EFE-F8E9-4397-8C50-C6CCA367FAF7}">
      <dgm:prSet/>
      <dgm:spPr/>
      <dgm:t>
        <a:bodyPr/>
        <a:lstStyle/>
        <a:p>
          <a:endParaRPr lang="en-US"/>
        </a:p>
      </dgm:t>
    </dgm:pt>
    <dgm:pt modelId="{E85C484B-1B62-43D8-98B2-F26624704CF2}">
      <dgm:prSet/>
      <dgm:spPr/>
      <dgm:t>
        <a:bodyPr/>
        <a:lstStyle/>
        <a:p>
          <a:r>
            <a:rPr lang="da-DK" dirty="0"/>
            <a:t>Præmieoverrækkelsen er stadig en del af prøven/arrangementet og tæller stadig som en vurdering af hundens sociale omgængelighed</a:t>
          </a:r>
          <a:endParaRPr lang="en-US" dirty="0"/>
        </a:p>
      </dgm:t>
    </dgm:pt>
    <dgm:pt modelId="{88FF63CB-888C-485B-935B-A2061F412AD6}" type="parTrans" cxnId="{0E770C01-F9BD-40C4-81A8-E31A986EBC80}">
      <dgm:prSet/>
      <dgm:spPr/>
      <dgm:t>
        <a:bodyPr/>
        <a:lstStyle/>
        <a:p>
          <a:endParaRPr lang="en-US"/>
        </a:p>
      </dgm:t>
    </dgm:pt>
    <dgm:pt modelId="{BFA50205-37A9-4A16-9AA1-5596F8FBD933}" type="sibTrans" cxnId="{0E770C01-F9BD-40C4-81A8-E31A986EBC80}">
      <dgm:prSet/>
      <dgm:spPr/>
      <dgm:t>
        <a:bodyPr/>
        <a:lstStyle/>
        <a:p>
          <a:endParaRPr lang="en-US"/>
        </a:p>
      </dgm:t>
    </dgm:pt>
    <dgm:pt modelId="{0FEB6C37-B3EB-4D0F-9CB0-CF938F5CF1E0}">
      <dgm:prSet/>
      <dgm:spPr/>
      <dgm:t>
        <a:bodyPr/>
        <a:lstStyle/>
        <a:p>
          <a:r>
            <a:rPr lang="da-DK" dirty="0"/>
            <a:t>Hunde, der er diskvalificeret på grund af uønsket aggressionsadfærd, skal gentage BH-VT og bestå denne før ekvipagen kan starte til en prøve/arrangement igen</a:t>
          </a:r>
          <a:endParaRPr lang="en-US" dirty="0"/>
        </a:p>
      </dgm:t>
    </dgm:pt>
    <dgm:pt modelId="{6BE7E876-674C-4746-AA09-94291825F937}" type="parTrans" cxnId="{1AD82E6D-9FD5-4971-9A75-4D29A144FBC9}">
      <dgm:prSet/>
      <dgm:spPr/>
      <dgm:t>
        <a:bodyPr/>
        <a:lstStyle/>
        <a:p>
          <a:endParaRPr lang="en-US"/>
        </a:p>
      </dgm:t>
    </dgm:pt>
    <dgm:pt modelId="{172DB87E-0671-46C1-A799-947CCBAFB4B3}" type="sibTrans" cxnId="{1AD82E6D-9FD5-4971-9A75-4D29A144FBC9}">
      <dgm:prSet/>
      <dgm:spPr/>
      <dgm:t>
        <a:bodyPr/>
        <a:lstStyle/>
        <a:p>
          <a:endParaRPr lang="en-US"/>
        </a:p>
      </dgm:t>
    </dgm:pt>
    <dgm:pt modelId="{8B17955D-7B1E-4BB9-9E9D-3FECD0467E9B}" type="pres">
      <dgm:prSet presAssocID="{803C035C-F12E-4C14-9140-9845FB1D49D3}" presName="linear" presStyleCnt="0">
        <dgm:presLayoutVars>
          <dgm:animLvl val="lvl"/>
          <dgm:resizeHandles val="exact"/>
        </dgm:presLayoutVars>
      </dgm:prSet>
      <dgm:spPr/>
    </dgm:pt>
    <dgm:pt modelId="{B476E4E5-68C0-4801-80A0-2FFF7A7C555E}" type="pres">
      <dgm:prSet presAssocID="{3052CC18-83F3-483D-92AE-62D25B0698F9}" presName="parentText" presStyleLbl="node1" presStyleIdx="0" presStyleCnt="3">
        <dgm:presLayoutVars>
          <dgm:chMax val="0"/>
          <dgm:bulletEnabled val="1"/>
        </dgm:presLayoutVars>
      </dgm:prSet>
      <dgm:spPr/>
    </dgm:pt>
    <dgm:pt modelId="{E3F8B52E-DE2F-47C5-9887-A019A7AF1AC5}" type="pres">
      <dgm:prSet presAssocID="{12C4C25B-E2C4-4728-A12E-45AD8F966F77}" presName="spacer" presStyleCnt="0"/>
      <dgm:spPr/>
    </dgm:pt>
    <dgm:pt modelId="{ED924929-1FCC-436E-AB5F-B7EE3375E734}" type="pres">
      <dgm:prSet presAssocID="{E85C484B-1B62-43D8-98B2-F26624704CF2}" presName="parentText" presStyleLbl="node1" presStyleIdx="1" presStyleCnt="3">
        <dgm:presLayoutVars>
          <dgm:chMax val="0"/>
          <dgm:bulletEnabled val="1"/>
        </dgm:presLayoutVars>
      </dgm:prSet>
      <dgm:spPr/>
    </dgm:pt>
    <dgm:pt modelId="{5398C4AB-C15C-4761-BEE3-A55EF12D3119}" type="pres">
      <dgm:prSet presAssocID="{BFA50205-37A9-4A16-9AA1-5596F8FBD933}" presName="spacer" presStyleCnt="0"/>
      <dgm:spPr/>
    </dgm:pt>
    <dgm:pt modelId="{71085F40-12CB-4661-A648-673B75DF905D}" type="pres">
      <dgm:prSet presAssocID="{0FEB6C37-B3EB-4D0F-9CB0-CF938F5CF1E0}" presName="parentText" presStyleLbl="node1" presStyleIdx="2" presStyleCnt="3">
        <dgm:presLayoutVars>
          <dgm:chMax val="0"/>
          <dgm:bulletEnabled val="1"/>
        </dgm:presLayoutVars>
      </dgm:prSet>
      <dgm:spPr/>
    </dgm:pt>
  </dgm:ptLst>
  <dgm:cxnLst>
    <dgm:cxn modelId="{0E770C01-F9BD-40C4-81A8-E31A986EBC80}" srcId="{803C035C-F12E-4C14-9140-9845FB1D49D3}" destId="{E85C484B-1B62-43D8-98B2-F26624704CF2}" srcOrd="1" destOrd="0" parTransId="{88FF63CB-888C-485B-935B-A2061F412AD6}" sibTransId="{BFA50205-37A9-4A16-9AA1-5596F8FBD933}"/>
    <dgm:cxn modelId="{DC744065-FED8-4F08-895D-DFB04366BCE5}" type="presOf" srcId="{E85C484B-1B62-43D8-98B2-F26624704CF2}" destId="{ED924929-1FCC-436E-AB5F-B7EE3375E734}" srcOrd="0" destOrd="0" presId="urn:microsoft.com/office/officeart/2005/8/layout/vList2"/>
    <dgm:cxn modelId="{1AD82E6D-9FD5-4971-9A75-4D29A144FBC9}" srcId="{803C035C-F12E-4C14-9140-9845FB1D49D3}" destId="{0FEB6C37-B3EB-4D0F-9CB0-CF938F5CF1E0}" srcOrd="2" destOrd="0" parTransId="{6BE7E876-674C-4746-AA09-94291825F937}" sibTransId="{172DB87E-0671-46C1-A799-947CCBAFB4B3}"/>
    <dgm:cxn modelId="{BC73087C-6389-419D-B76B-88390617FD5E}" type="presOf" srcId="{3052CC18-83F3-483D-92AE-62D25B0698F9}" destId="{B476E4E5-68C0-4801-80A0-2FFF7A7C555E}" srcOrd="0" destOrd="0" presId="urn:microsoft.com/office/officeart/2005/8/layout/vList2"/>
    <dgm:cxn modelId="{CA5C23A1-DA96-46C6-8B3D-57D45A1AC324}" type="presOf" srcId="{803C035C-F12E-4C14-9140-9845FB1D49D3}" destId="{8B17955D-7B1E-4BB9-9E9D-3FECD0467E9B}" srcOrd="0" destOrd="0" presId="urn:microsoft.com/office/officeart/2005/8/layout/vList2"/>
    <dgm:cxn modelId="{1A973CC2-89BB-4CFF-B507-8A0312C41704}" type="presOf" srcId="{0FEB6C37-B3EB-4D0F-9CB0-CF938F5CF1E0}" destId="{71085F40-12CB-4661-A648-673B75DF905D}" srcOrd="0" destOrd="0" presId="urn:microsoft.com/office/officeart/2005/8/layout/vList2"/>
    <dgm:cxn modelId="{EB658EFE-F8E9-4397-8C50-C6CCA367FAF7}" srcId="{803C035C-F12E-4C14-9140-9845FB1D49D3}" destId="{3052CC18-83F3-483D-92AE-62D25B0698F9}" srcOrd="0" destOrd="0" parTransId="{B6FA0029-9A60-4E85-B835-07B2F6931C67}" sibTransId="{12C4C25B-E2C4-4728-A12E-45AD8F966F77}"/>
    <dgm:cxn modelId="{1B686A6B-30A8-4025-9098-04D5616AFB6A}" type="presParOf" srcId="{8B17955D-7B1E-4BB9-9E9D-3FECD0467E9B}" destId="{B476E4E5-68C0-4801-80A0-2FFF7A7C555E}" srcOrd="0" destOrd="0" presId="urn:microsoft.com/office/officeart/2005/8/layout/vList2"/>
    <dgm:cxn modelId="{8A80D425-358E-4CCC-AF98-9E204FEACEF7}" type="presParOf" srcId="{8B17955D-7B1E-4BB9-9E9D-3FECD0467E9B}" destId="{E3F8B52E-DE2F-47C5-9887-A019A7AF1AC5}" srcOrd="1" destOrd="0" presId="urn:microsoft.com/office/officeart/2005/8/layout/vList2"/>
    <dgm:cxn modelId="{44CB869D-88B0-4527-8DFA-A7B6DD76775B}" type="presParOf" srcId="{8B17955D-7B1E-4BB9-9E9D-3FECD0467E9B}" destId="{ED924929-1FCC-436E-AB5F-B7EE3375E734}" srcOrd="2" destOrd="0" presId="urn:microsoft.com/office/officeart/2005/8/layout/vList2"/>
    <dgm:cxn modelId="{EAF50284-9BA5-4125-AE84-9A6F40E34F1C}" type="presParOf" srcId="{8B17955D-7B1E-4BB9-9E9D-3FECD0467E9B}" destId="{5398C4AB-C15C-4761-BEE3-A55EF12D3119}" srcOrd="3" destOrd="0" presId="urn:microsoft.com/office/officeart/2005/8/layout/vList2"/>
    <dgm:cxn modelId="{687541C1-5EF7-478E-8AD7-A91132E3C726}" type="presParOf" srcId="{8B17955D-7B1E-4BB9-9E9D-3FECD0467E9B}" destId="{71085F40-12CB-4661-A648-673B75DF905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D5AD-2E39-4057-A72B-87751BC8E5C8}">
      <dsp:nvSpPr>
        <dsp:cNvPr id="0" name=""/>
        <dsp:cNvSpPr/>
      </dsp:nvSpPr>
      <dsp:spPr>
        <a:xfrm>
          <a:off x="0" y="444429"/>
          <a:ext cx="10515600" cy="16707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a-DK" sz="4200" kern="1200" noProof="0" dirty="0"/>
            <a:t>Liggetiden for sporet ændres til 60 minutter fra 90 minutter – alt øvrigt fastholdes</a:t>
          </a:r>
        </a:p>
      </dsp:txBody>
      <dsp:txXfrm>
        <a:off x="81560" y="525989"/>
        <a:ext cx="10352480" cy="1507639"/>
      </dsp:txXfrm>
    </dsp:sp>
    <dsp:sp modelId="{5A474CAE-1EF1-4BCE-ACFF-BB9FC828AB58}">
      <dsp:nvSpPr>
        <dsp:cNvPr id="0" name=""/>
        <dsp:cNvSpPr/>
      </dsp:nvSpPr>
      <dsp:spPr>
        <a:xfrm>
          <a:off x="0" y="2236149"/>
          <a:ext cx="10515600" cy="167075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Denne </a:t>
          </a:r>
          <a:r>
            <a:rPr lang="en-US" sz="4200" kern="1200" dirty="0" err="1"/>
            <a:t>ændring</a:t>
          </a:r>
          <a:r>
            <a:rPr lang="en-US" sz="4200" kern="1200" dirty="0"/>
            <a:t> er </a:t>
          </a:r>
          <a:r>
            <a:rPr lang="en-US" sz="4200" kern="1200" dirty="0" err="1"/>
            <a:t>gennemført</a:t>
          </a:r>
          <a:r>
            <a:rPr lang="en-US" sz="4200" kern="1200" dirty="0"/>
            <a:t> for at </a:t>
          </a:r>
          <a:r>
            <a:rPr lang="en-US" sz="4200" kern="1200" dirty="0" err="1"/>
            <a:t>lette</a:t>
          </a:r>
          <a:r>
            <a:rPr lang="en-US" sz="4200" kern="1200" dirty="0"/>
            <a:t> </a:t>
          </a:r>
          <a:r>
            <a:rPr lang="en-US" sz="4200" kern="1200" dirty="0" err="1"/>
            <a:t>udarbejdelsen</a:t>
          </a:r>
          <a:r>
            <a:rPr lang="en-US" sz="4200" kern="1200" dirty="0"/>
            <a:t> </a:t>
          </a:r>
          <a:r>
            <a:rPr lang="en-US" sz="4200" kern="1200" dirty="0" err="1"/>
            <a:t>af</a:t>
          </a:r>
          <a:r>
            <a:rPr lang="en-US" sz="4200" kern="1200" dirty="0"/>
            <a:t> </a:t>
          </a:r>
          <a:r>
            <a:rPr lang="en-US" sz="4200" kern="1200" dirty="0" err="1"/>
            <a:t>tidsplaner</a:t>
          </a:r>
          <a:r>
            <a:rPr lang="en-US" sz="4200" kern="1200" dirty="0"/>
            <a:t> for </a:t>
          </a:r>
          <a:r>
            <a:rPr lang="en-US" sz="4200" kern="1200" dirty="0" err="1"/>
            <a:t>arrangører</a:t>
          </a:r>
          <a:r>
            <a:rPr lang="en-US" sz="4200" kern="1200" dirty="0"/>
            <a:t>.</a:t>
          </a:r>
        </a:p>
      </dsp:txBody>
      <dsp:txXfrm>
        <a:off x="81560" y="2317709"/>
        <a:ext cx="10352480" cy="1507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B1763-4F03-478D-B10B-4AE2AA7087D6}">
      <dsp:nvSpPr>
        <dsp:cNvPr id="0" name=""/>
        <dsp:cNvSpPr/>
      </dsp:nvSpPr>
      <dsp:spPr>
        <a:xfrm>
          <a:off x="0" y="5895"/>
          <a:ext cx="10515600" cy="13985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I stedet for at markere et ”helt” felt markeres kun en minimumsafstand på 8 m og en maksimumsafstand på 12 meter fra ”kastestedet”</a:t>
          </a:r>
          <a:endParaRPr lang="en-US" sz="2500" kern="1200" dirty="0"/>
        </a:p>
      </dsp:txBody>
      <dsp:txXfrm>
        <a:off x="68270" y="74165"/>
        <a:ext cx="10379060" cy="1261975"/>
      </dsp:txXfrm>
    </dsp:sp>
    <dsp:sp modelId="{D7AFC5DA-9D75-4CF1-9418-B2646670295D}">
      <dsp:nvSpPr>
        <dsp:cNvPr id="0" name=""/>
        <dsp:cNvSpPr/>
      </dsp:nvSpPr>
      <dsp:spPr>
        <a:xfrm>
          <a:off x="0" y="1476411"/>
          <a:ext cx="10515600" cy="139851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Sidelinjerne udelades, og vinklen på Apporten er irrelevant. Den kan ligge vertikalt som horisontalt</a:t>
          </a:r>
        </a:p>
      </dsp:txBody>
      <dsp:txXfrm>
        <a:off x="68270" y="1544681"/>
        <a:ext cx="10379060" cy="1261975"/>
      </dsp:txXfrm>
    </dsp:sp>
    <dsp:sp modelId="{EF4AADBC-748E-4444-9D5B-CAF792683EA1}">
      <dsp:nvSpPr>
        <dsp:cNvPr id="0" name=""/>
        <dsp:cNvSpPr/>
      </dsp:nvSpPr>
      <dsp:spPr>
        <a:xfrm>
          <a:off x="0" y="2946926"/>
          <a:ext cx="10515600" cy="139851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Hvis </a:t>
          </a:r>
          <a:r>
            <a:rPr lang="da-DK" sz="2500" kern="1200" dirty="0" err="1"/>
            <a:t>Apporten</a:t>
          </a:r>
          <a:r>
            <a:rPr lang="da-DK" sz="2500" kern="1200" dirty="0"/>
            <a:t> kastes for kort, placeres den ved nærmeste punkt for 8 </a:t>
          </a:r>
          <a:r>
            <a:rPr lang="da-DK" sz="2500" kern="1200" dirty="0" err="1"/>
            <a:t>mtr</a:t>
          </a:r>
          <a:r>
            <a:rPr lang="da-DK" sz="2500" kern="1200" dirty="0"/>
            <a:t>. hvor den blev kastet fra. Hvis </a:t>
          </a:r>
          <a:r>
            <a:rPr lang="da-DK" sz="2500" kern="1200" dirty="0" err="1"/>
            <a:t>apporten</a:t>
          </a:r>
          <a:r>
            <a:rPr lang="da-DK" sz="2500" kern="1200" dirty="0"/>
            <a:t> kastes for langt placeres den på linjen for 12 </a:t>
          </a:r>
          <a:r>
            <a:rPr lang="da-DK" sz="2500" kern="1200" dirty="0" err="1"/>
            <a:t>mtr</a:t>
          </a:r>
          <a:r>
            <a:rPr lang="da-DK" sz="2500" kern="1200" dirty="0"/>
            <a:t>.</a:t>
          </a:r>
          <a:endParaRPr lang="en-US" sz="2500" kern="1200" dirty="0"/>
        </a:p>
      </dsp:txBody>
      <dsp:txXfrm>
        <a:off x="68270" y="3015196"/>
        <a:ext cx="10379060" cy="1261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7411F-2751-4113-ADF8-D106FFCFE1C1}">
      <dsp:nvSpPr>
        <dsp:cNvPr id="0" name=""/>
        <dsp:cNvSpPr/>
      </dsp:nvSpPr>
      <dsp:spPr>
        <a:xfrm>
          <a:off x="0" y="498069"/>
          <a:ext cx="10515600" cy="79560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Feltet efter flugtspring og klatrespring udvides med 50 cm til både højre og venstre. Længden på 4 </a:t>
          </a:r>
          <a:r>
            <a:rPr lang="da-DK" sz="2000" kern="1200" dirty="0" err="1"/>
            <a:t>mtr</a:t>
          </a:r>
          <a:r>
            <a:rPr lang="da-DK" sz="2000" kern="1200" dirty="0"/>
            <a:t>. fastholdes.</a:t>
          </a:r>
          <a:endParaRPr lang="en-US" sz="2000" kern="1200" dirty="0"/>
        </a:p>
      </dsp:txBody>
      <dsp:txXfrm>
        <a:off x="38838" y="536907"/>
        <a:ext cx="10437924" cy="717924"/>
      </dsp:txXfrm>
    </dsp:sp>
    <dsp:sp modelId="{D54C9CC1-0DB6-4546-95A5-46158208695D}">
      <dsp:nvSpPr>
        <dsp:cNvPr id="0" name=""/>
        <dsp:cNvSpPr/>
      </dsp:nvSpPr>
      <dsp:spPr>
        <a:xfrm>
          <a:off x="0" y="1351269"/>
          <a:ext cx="10515600" cy="795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a:t>Minimumsafstanden til springene bliver på alle prøveniveauer 4 meter</a:t>
          </a:r>
          <a:endParaRPr lang="en-US" sz="2000" kern="1200"/>
        </a:p>
      </dsp:txBody>
      <dsp:txXfrm>
        <a:off x="38838" y="1390107"/>
        <a:ext cx="10437924" cy="717924"/>
      </dsp:txXfrm>
    </dsp:sp>
    <dsp:sp modelId="{72302CE4-1EF3-43CD-B74E-36C79C3414D4}">
      <dsp:nvSpPr>
        <dsp:cNvPr id="0" name=""/>
        <dsp:cNvSpPr/>
      </dsp:nvSpPr>
      <dsp:spPr>
        <a:xfrm>
          <a:off x="0" y="2204469"/>
          <a:ext cx="10515600" cy="79560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a:t>Hvis apporten ikke lander i det angivne felt bliver apporten placeret tæt på linjen (indenfor), hvor apporten røg ud af feltet og bliver dermed ikke længere placeret i midten af feltet.</a:t>
          </a:r>
          <a:endParaRPr lang="en-US" sz="2000" kern="1200"/>
        </a:p>
      </dsp:txBody>
      <dsp:txXfrm>
        <a:off x="38838" y="2243307"/>
        <a:ext cx="10437924" cy="717924"/>
      </dsp:txXfrm>
    </dsp:sp>
    <dsp:sp modelId="{B41D8BDC-3B8A-4CE1-B130-3BB6FBE599E6}">
      <dsp:nvSpPr>
        <dsp:cNvPr id="0" name=""/>
        <dsp:cNvSpPr/>
      </dsp:nvSpPr>
      <dsp:spPr>
        <a:xfrm>
          <a:off x="0" y="3057669"/>
          <a:ext cx="10515600" cy="79560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AT" sz="2000" kern="1200" dirty="0"/>
            <a:t>I alle </a:t>
          </a:r>
          <a:r>
            <a:rPr lang="de-AT" sz="2000" kern="1200" dirty="0" err="1"/>
            <a:t>apporteringsøvelser</a:t>
          </a:r>
          <a:r>
            <a:rPr lang="de-AT" sz="2000" kern="1200" dirty="0"/>
            <a:t> er </a:t>
          </a:r>
          <a:r>
            <a:rPr lang="de-AT" sz="2000" kern="1200" dirty="0" err="1"/>
            <a:t>det</a:t>
          </a:r>
          <a:r>
            <a:rPr lang="de-AT" sz="2000" kern="1200" dirty="0"/>
            <a:t> </a:t>
          </a:r>
          <a:r>
            <a:rPr lang="de-AT" sz="2000" kern="1200" dirty="0" err="1"/>
            <a:t>tilladt</a:t>
          </a:r>
          <a:r>
            <a:rPr lang="de-AT" sz="2000" kern="1200" dirty="0"/>
            <a:t> at </a:t>
          </a:r>
          <a:r>
            <a:rPr lang="de-AT" sz="2000" kern="1200" dirty="0" err="1"/>
            <a:t>give</a:t>
          </a:r>
          <a:r>
            <a:rPr lang="de-AT" sz="2000" kern="1200" dirty="0"/>
            <a:t> en „</a:t>
          </a:r>
          <a:r>
            <a:rPr lang="de-AT" sz="2000" kern="1200" dirty="0" err="1"/>
            <a:t>sit</a:t>
          </a:r>
          <a:r>
            <a:rPr lang="de-AT" sz="2000" kern="1200" dirty="0"/>
            <a:t>-kommando“ </a:t>
          </a:r>
          <a:r>
            <a:rPr lang="de-AT" sz="2000" kern="1200" dirty="0" err="1"/>
            <a:t>hvis</a:t>
          </a:r>
          <a:r>
            <a:rPr lang="de-AT" sz="2000" kern="1200" dirty="0"/>
            <a:t> </a:t>
          </a:r>
          <a:r>
            <a:rPr lang="de-AT" sz="2000" kern="1200" dirty="0" err="1"/>
            <a:t>apporten</a:t>
          </a:r>
          <a:r>
            <a:rPr lang="de-AT" sz="2000" kern="1200" dirty="0"/>
            <a:t> </a:t>
          </a:r>
          <a:r>
            <a:rPr lang="de-AT" sz="2000" kern="1200" dirty="0" err="1"/>
            <a:t>skal</a:t>
          </a:r>
          <a:r>
            <a:rPr lang="de-AT" sz="2000" kern="1200" dirty="0"/>
            <a:t> </a:t>
          </a:r>
          <a:r>
            <a:rPr lang="de-AT" sz="2000" kern="1200" dirty="0" err="1"/>
            <a:t>omplaceres</a:t>
          </a:r>
          <a:r>
            <a:rPr lang="de-AT" sz="2000" kern="1200" dirty="0"/>
            <a:t>. </a:t>
          </a:r>
          <a:r>
            <a:rPr lang="de-AT" sz="2000" kern="1200" dirty="0" err="1"/>
            <a:t>Tegn</a:t>
          </a:r>
          <a:r>
            <a:rPr lang="de-AT" sz="2000" kern="1200" dirty="0"/>
            <a:t> </a:t>
          </a:r>
          <a:r>
            <a:rPr lang="de-AT" sz="2000" kern="1200" dirty="0" err="1"/>
            <a:t>hertil</a:t>
          </a:r>
          <a:r>
            <a:rPr lang="de-AT" sz="2000" kern="1200" dirty="0"/>
            <a:t> </a:t>
          </a:r>
          <a:r>
            <a:rPr lang="de-AT" sz="2000" kern="1200" dirty="0" err="1"/>
            <a:t>gives</a:t>
          </a:r>
          <a:r>
            <a:rPr lang="de-AT" sz="2000" kern="1200" dirty="0"/>
            <a:t> </a:t>
          </a:r>
          <a:r>
            <a:rPr lang="de-AT" sz="2000" kern="1200" dirty="0" err="1"/>
            <a:t>fra</a:t>
          </a:r>
          <a:r>
            <a:rPr lang="de-AT" sz="2000" kern="1200" dirty="0"/>
            <a:t> </a:t>
          </a:r>
          <a:r>
            <a:rPr lang="de-AT" sz="2000" kern="1200" dirty="0" err="1"/>
            <a:t>dommeren</a:t>
          </a:r>
          <a:r>
            <a:rPr lang="de-AT" sz="2000" kern="1200" dirty="0"/>
            <a:t>.</a:t>
          </a:r>
          <a:endParaRPr lang="en-US" sz="2000" kern="1200" dirty="0"/>
        </a:p>
      </dsp:txBody>
      <dsp:txXfrm>
        <a:off x="38838" y="3096507"/>
        <a:ext cx="10437924"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27A45-D70C-4664-B627-21D5693D245E}">
      <dsp:nvSpPr>
        <dsp:cNvPr id="0" name=""/>
        <dsp:cNvSpPr/>
      </dsp:nvSpPr>
      <dsp:spPr>
        <a:xfrm>
          <a:off x="0" y="609308"/>
          <a:ext cx="10515600" cy="15116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da-DK" sz="3800" kern="1200" noProof="0" dirty="0"/>
            <a:t>I FCI IGP 3 reduceres afstanden til feltet for </a:t>
          </a:r>
          <a:r>
            <a:rPr lang="da-DK" sz="3800" kern="1200" noProof="0" dirty="0" err="1"/>
            <a:t>apporten</a:t>
          </a:r>
          <a:r>
            <a:rPr lang="da-DK" sz="3800" kern="1200" noProof="0" dirty="0"/>
            <a:t> til 4 meter målt fra bunden af springet.</a:t>
          </a:r>
        </a:p>
      </dsp:txBody>
      <dsp:txXfrm>
        <a:off x="73792" y="683100"/>
        <a:ext cx="10368016" cy="1364056"/>
      </dsp:txXfrm>
    </dsp:sp>
    <dsp:sp modelId="{3F6991A8-6374-4767-AA91-2DF7F102F9C4}">
      <dsp:nvSpPr>
        <dsp:cNvPr id="0" name=""/>
        <dsp:cNvSpPr/>
      </dsp:nvSpPr>
      <dsp:spPr>
        <a:xfrm>
          <a:off x="0" y="2230389"/>
          <a:ext cx="10515600" cy="15116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da-DK" sz="3800" kern="1200" dirty="0"/>
            <a:t>Dette for at fremme, at hundene i stedet for at springe fra toppen udfører et klatrespring</a:t>
          </a:r>
        </a:p>
      </dsp:txBody>
      <dsp:txXfrm>
        <a:off x="73792" y="2304181"/>
        <a:ext cx="10368016" cy="1364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17555-107D-4C27-A5E3-64A17C5F36DC}">
      <dsp:nvSpPr>
        <dsp:cNvPr id="0" name=""/>
        <dsp:cNvSpPr/>
      </dsp:nvSpPr>
      <dsp:spPr>
        <a:xfrm>
          <a:off x="1283" y="806323"/>
          <a:ext cx="4672458" cy="23362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da-DK" sz="3700" kern="1200"/>
            <a:t>Bedømmelsen er GOD hvis apporten er inde I feltet</a:t>
          </a:r>
          <a:endParaRPr lang="en-US" sz="3700" kern="1200"/>
        </a:p>
      </dsp:txBody>
      <dsp:txXfrm>
        <a:off x="69709" y="874749"/>
        <a:ext cx="4535606" cy="2199377"/>
      </dsp:txXfrm>
    </dsp:sp>
    <dsp:sp modelId="{84873E9A-97EA-4374-991F-273C692B148D}">
      <dsp:nvSpPr>
        <dsp:cNvPr id="0" name=""/>
        <dsp:cNvSpPr/>
      </dsp:nvSpPr>
      <dsp:spPr>
        <a:xfrm>
          <a:off x="5841857" y="806323"/>
          <a:ext cx="4672458" cy="2336229"/>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da-DK" sz="3700" kern="1200"/>
            <a:t>Bedømmelsen er Mangelfuldt, hvis apporten er uden for feltet</a:t>
          </a:r>
          <a:endParaRPr lang="en-US" sz="3700" kern="1200"/>
        </a:p>
      </dsp:txBody>
      <dsp:txXfrm>
        <a:off x="5910283" y="874749"/>
        <a:ext cx="4535606" cy="2199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27A45-D70C-4664-B627-21D5693D245E}">
      <dsp:nvSpPr>
        <dsp:cNvPr id="0" name=""/>
        <dsp:cNvSpPr/>
      </dsp:nvSpPr>
      <dsp:spPr>
        <a:xfrm>
          <a:off x="0" y="568089"/>
          <a:ext cx="10515600" cy="155142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da-DK" sz="3900" kern="1200" dirty="0"/>
            <a:t>BH-VT (færdselsprøven) skal gentages i tilfælde af diskvalifikation på grund af aggression..</a:t>
          </a:r>
        </a:p>
      </dsp:txBody>
      <dsp:txXfrm>
        <a:off x="75734" y="643823"/>
        <a:ext cx="10364132" cy="1399952"/>
      </dsp:txXfrm>
    </dsp:sp>
    <dsp:sp modelId="{3F6991A8-6374-4767-AA91-2DF7F102F9C4}">
      <dsp:nvSpPr>
        <dsp:cNvPr id="0" name=""/>
        <dsp:cNvSpPr/>
      </dsp:nvSpPr>
      <dsp:spPr>
        <a:xfrm>
          <a:off x="0" y="2231829"/>
          <a:ext cx="10515600" cy="15514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da-DK" sz="3900" kern="1200" dirty="0"/>
            <a:t>Indføres i resultathæftet : "Disk pga. væsen” BH-VT (FP) skal gentages i eget land</a:t>
          </a:r>
        </a:p>
      </dsp:txBody>
      <dsp:txXfrm>
        <a:off x="75734" y="2307563"/>
        <a:ext cx="10364132" cy="13999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E4E5-68C0-4801-80A0-2FFF7A7C555E}">
      <dsp:nvSpPr>
        <dsp:cNvPr id="0" name=""/>
        <dsp:cNvSpPr/>
      </dsp:nvSpPr>
      <dsp:spPr>
        <a:xfrm>
          <a:off x="0" y="5895"/>
          <a:ext cx="10515600" cy="13985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En prøve/arrangement begynder med aflevering af resultathæftet for ekvipagen og slutter med udlevering af samme</a:t>
          </a:r>
          <a:endParaRPr lang="en-US" sz="2500" kern="1200" dirty="0"/>
        </a:p>
      </dsp:txBody>
      <dsp:txXfrm>
        <a:off x="68270" y="74165"/>
        <a:ext cx="10379060" cy="1261975"/>
      </dsp:txXfrm>
    </dsp:sp>
    <dsp:sp modelId="{ED924929-1FCC-436E-AB5F-B7EE3375E734}">
      <dsp:nvSpPr>
        <dsp:cNvPr id="0" name=""/>
        <dsp:cNvSpPr/>
      </dsp:nvSpPr>
      <dsp:spPr>
        <a:xfrm>
          <a:off x="0" y="1476411"/>
          <a:ext cx="10515600" cy="139851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Præmieoverrækkelsen er stadig en del af prøven/arrangementet og tæller stadig som en vurdering af hundens sociale omgængelighed</a:t>
          </a:r>
          <a:endParaRPr lang="en-US" sz="2500" kern="1200" dirty="0"/>
        </a:p>
      </dsp:txBody>
      <dsp:txXfrm>
        <a:off x="68270" y="1544681"/>
        <a:ext cx="10379060" cy="1261975"/>
      </dsp:txXfrm>
    </dsp:sp>
    <dsp:sp modelId="{71085F40-12CB-4661-A648-673B75DF905D}">
      <dsp:nvSpPr>
        <dsp:cNvPr id="0" name=""/>
        <dsp:cNvSpPr/>
      </dsp:nvSpPr>
      <dsp:spPr>
        <a:xfrm>
          <a:off x="0" y="2946926"/>
          <a:ext cx="10515600" cy="139851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Hunde, der er diskvalificeret på grund af uønsket aggressionsadfærd, skal gentage BH-VT og bestå denne før ekvipagen kan starte til en prøve/arrangement igen</a:t>
          </a:r>
          <a:endParaRPr lang="en-US" sz="2500" kern="1200" dirty="0"/>
        </a:p>
      </dsp:txBody>
      <dsp:txXfrm>
        <a:off x="68270" y="3015196"/>
        <a:ext cx="103790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76B60-B786-4828-8017-F4ADB4936C2B}" type="datetimeFigureOut">
              <a:rPr lang="da-DK" smtClean="0"/>
              <a:t>18-02-2026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939F2-590B-4984-B049-C6AE282F7282}" type="slidenum">
              <a:rPr lang="da-DK" smtClean="0"/>
              <a:t>‹nr.›</a:t>
            </a:fld>
            <a:endParaRPr lang="da-DK"/>
          </a:p>
        </p:txBody>
      </p:sp>
    </p:spTree>
    <p:extLst>
      <p:ext uri="{BB962C8B-B14F-4D97-AF65-F5344CB8AC3E}">
        <p14:creationId xmlns:p14="http://schemas.microsoft.com/office/powerpoint/2010/main" val="339572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Billedkilde: Microsoft 365-indholdsbibliotek
Denne forside præsenterer billeder af forskellige hunderacer, fra små selskabshunde til store arbejdshunde. Racernes mangfoldighed viser hundenes alsidige egenskaber og charme. Billeder skaber en indbydende introduktion, der vækker nysgerrighed og interesse for at lære mere om hunde.</a:t>
            </a:r>
          </a:p>
        </p:txBody>
      </p:sp>
      <p:sp>
        <p:nvSpPr>
          <p:cNvPr id="4" name="Pladsholder til slidenummer 3"/>
          <p:cNvSpPr>
            <a:spLocks noGrp="1"/>
          </p:cNvSpPr>
          <p:nvPr>
            <p:ph type="sldNum" sz="quarter" idx="5"/>
          </p:nvPr>
        </p:nvSpPr>
        <p:spPr/>
        <p:txBody>
          <a:bodyPr/>
          <a:lstStyle/>
          <a:p>
            <a:fld id="{06E939F2-590B-4984-B049-C6AE282F7282}" type="slidenum">
              <a:rPr lang="da-DK" smtClean="0"/>
              <a:t>1</a:t>
            </a:fld>
            <a:endParaRPr lang="da-DK"/>
          </a:p>
        </p:txBody>
      </p:sp>
    </p:spTree>
    <p:extLst>
      <p:ext uri="{BB962C8B-B14F-4D97-AF65-F5344CB8AC3E}">
        <p14:creationId xmlns:p14="http://schemas.microsoft.com/office/powerpoint/2010/main" val="264347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86CBF-F373-90FC-CFF1-0BB84571431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1C4935F-2616-7CC5-C15E-6CEEA3E4F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A112A34-ED24-A978-5C48-65E17AB193A8}"/>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5" name="Pladsholder til sidefod 4">
            <a:extLst>
              <a:ext uri="{FF2B5EF4-FFF2-40B4-BE49-F238E27FC236}">
                <a16:creationId xmlns:a16="http://schemas.microsoft.com/office/drawing/2014/main" id="{A95AB16B-AD44-963B-8E11-058D8F673CB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1E57795-0EFE-39F5-83F1-FF87E833EEF0}"/>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18386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818C9-5DDC-370F-3D6E-BAB60314727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070696B-3450-61E8-1881-E98A7545DF9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B72ABBB-97F5-4560-0547-00AF28D2EBC7}"/>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5" name="Pladsholder til sidefod 4">
            <a:extLst>
              <a:ext uri="{FF2B5EF4-FFF2-40B4-BE49-F238E27FC236}">
                <a16:creationId xmlns:a16="http://schemas.microsoft.com/office/drawing/2014/main" id="{B138EE9A-05BE-0B01-BFC7-2C6F6D41ECB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FE0B6D-FDF6-DD51-3A7E-7E3AC29D47D7}"/>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316793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DDC3128-5E5A-65E2-EC4B-DA9FF26F96D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D364E0E-6304-4BC4-F71D-F5F691AA12D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289C04-E353-7189-75C5-F024AE2FDD3D}"/>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5" name="Pladsholder til sidefod 4">
            <a:extLst>
              <a:ext uri="{FF2B5EF4-FFF2-40B4-BE49-F238E27FC236}">
                <a16:creationId xmlns:a16="http://schemas.microsoft.com/office/drawing/2014/main" id="{620577C3-CB5E-75AC-8898-4CD07F34F68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5220A66-B241-DCB0-1618-09975068BFF9}"/>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19283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EF412-BC5C-391C-E8C9-FE29766A4E8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D67B7D2-756D-7DC7-50DA-7342556F49B4}"/>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4" name="Pladsholder til sidefod 3">
            <a:extLst>
              <a:ext uri="{FF2B5EF4-FFF2-40B4-BE49-F238E27FC236}">
                <a16:creationId xmlns:a16="http://schemas.microsoft.com/office/drawing/2014/main" id="{8A88DF6E-7530-65F1-0070-AEA2CD01DEE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29AE1AF-F7F2-2C26-47AC-6F54A3B5B50F}"/>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158909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42105-DC1F-3482-E51C-D84D2809F54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C185519-7A02-CC06-0FBA-C85787916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8A3DCEC-EB33-4A01-28B7-EEF30A1FADA8}"/>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5" name="Pladsholder til sidefod 4">
            <a:extLst>
              <a:ext uri="{FF2B5EF4-FFF2-40B4-BE49-F238E27FC236}">
                <a16:creationId xmlns:a16="http://schemas.microsoft.com/office/drawing/2014/main" id="{1E5AC160-97DC-10D6-0141-7AE0B98E54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A24726-5EDC-BB33-81A2-CD1546DEDE1A}"/>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218483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10E4D-C7AF-1078-EFD2-28E2AB9C432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A77F957-115A-2D3D-CBDF-7766C7D2D7A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7C29DC8-7F07-2B98-4073-3D16FEA4CCE8}"/>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5" name="Pladsholder til sidefod 4">
            <a:extLst>
              <a:ext uri="{FF2B5EF4-FFF2-40B4-BE49-F238E27FC236}">
                <a16:creationId xmlns:a16="http://schemas.microsoft.com/office/drawing/2014/main" id="{93DDBA07-176F-14FE-589F-2CDE820DF0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7FF45B-7E72-A7B2-F99B-C248919E43A5}"/>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191520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16D43-4C19-5B98-4F19-A24652FEC8F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DC0DBD9-DC27-DD3C-7FB1-970C0EF647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3EED6AC-718C-94C3-F8DF-D3A18FAE977B}"/>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5" name="Pladsholder til sidefod 4">
            <a:extLst>
              <a:ext uri="{FF2B5EF4-FFF2-40B4-BE49-F238E27FC236}">
                <a16:creationId xmlns:a16="http://schemas.microsoft.com/office/drawing/2014/main" id="{5D6D0AE2-6E14-9FB6-EADB-3EA8238BC7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27242E-7C2C-5B69-BCB2-6A34E1BD3F0C}"/>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282765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F76EC-5523-67F1-5AB8-34524E84E5A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F5F0111-363D-498D-84FC-448E97A3D63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1E53A78-E1FC-E3EE-FC1A-6B3A7116CF1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8E0ED75-24D2-5FE9-03B8-55CF249028B5}"/>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6" name="Pladsholder til sidefod 5">
            <a:extLst>
              <a:ext uri="{FF2B5EF4-FFF2-40B4-BE49-F238E27FC236}">
                <a16:creationId xmlns:a16="http://schemas.microsoft.com/office/drawing/2014/main" id="{5D2FE5BA-A522-8621-CC38-8FD75701E21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A067EB3-7EE7-3C44-D7F4-00C02B3870F0}"/>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2908953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DD0B-0B95-6FC4-715C-56B80A0119D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63DA072-441A-5E7A-8544-A38C2463E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8D923CF-288C-8D00-CBB4-B39A8C55141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B346748-0449-768E-2F4C-5CBACDD5C6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01F8F32-1AB4-1F0A-C995-306EB42397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62238CA-77DB-0A64-265A-9349B473348A}"/>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8" name="Pladsholder til sidefod 7">
            <a:extLst>
              <a:ext uri="{FF2B5EF4-FFF2-40B4-BE49-F238E27FC236}">
                <a16:creationId xmlns:a16="http://schemas.microsoft.com/office/drawing/2014/main" id="{A0B26E11-DB74-568A-6DBA-7402FD9829C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A1989FD-2287-7B3E-7297-BFC3DA826B2C}"/>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935713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70AAC-0A8C-03C4-AF48-CF0D06D9AFF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27AD946-146A-AD5F-31FD-4B45D450F698}"/>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4" name="Pladsholder til sidefod 3">
            <a:extLst>
              <a:ext uri="{FF2B5EF4-FFF2-40B4-BE49-F238E27FC236}">
                <a16:creationId xmlns:a16="http://schemas.microsoft.com/office/drawing/2014/main" id="{EE46ABDC-D691-3FD4-7EFE-72B7A8D1E1B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E74D9D3-FB86-6F93-86BA-4A1608818376}"/>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441288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A26C42D-4C24-6C6C-E7D0-3418214387DC}"/>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3" name="Pladsholder til sidefod 2">
            <a:extLst>
              <a:ext uri="{FF2B5EF4-FFF2-40B4-BE49-F238E27FC236}">
                <a16:creationId xmlns:a16="http://schemas.microsoft.com/office/drawing/2014/main" id="{041779B7-1E82-2217-AB0F-68AED78B1C0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858CF0E-3A20-73D9-FD52-0A0F5FECD4DD}"/>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113115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8E594-0E7D-49EC-4140-6930275E96F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473DEC1-1CA4-DB7A-A334-42108A35EC6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0AEE67-5598-7E7D-5A3A-EAB9A0497F2E}"/>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5" name="Pladsholder til sidefod 4">
            <a:extLst>
              <a:ext uri="{FF2B5EF4-FFF2-40B4-BE49-F238E27FC236}">
                <a16:creationId xmlns:a16="http://schemas.microsoft.com/office/drawing/2014/main" id="{8FD432FC-73D4-4EDC-4D01-15DD6049A4D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486967-2489-9EA8-DC07-4DD448937DC4}"/>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3820005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9EB60-8457-C103-8565-18F009C7F41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91A2A96-9FFC-43D8-74A7-CDEBE5683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704BCA-B301-D13F-9FA1-7F1FFF55C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8E0D9F-52FF-8024-A529-732A311F7CF2}"/>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6" name="Pladsholder til sidefod 5">
            <a:extLst>
              <a:ext uri="{FF2B5EF4-FFF2-40B4-BE49-F238E27FC236}">
                <a16:creationId xmlns:a16="http://schemas.microsoft.com/office/drawing/2014/main" id="{BC2DEF12-4F45-A0B8-4226-557AB6D6BB6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2F3A29-A20D-39EB-817D-635D9D236027}"/>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1971917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2FC53-65FF-4A58-167C-51752A37015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B06E692-CCE6-D70E-EA1E-18476A4A4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153BBCF-E49D-9F69-FFD7-1A06488C8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4761A7C-96D4-A27A-B957-65F4DB5A6603}"/>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6" name="Pladsholder til sidefod 5">
            <a:extLst>
              <a:ext uri="{FF2B5EF4-FFF2-40B4-BE49-F238E27FC236}">
                <a16:creationId xmlns:a16="http://schemas.microsoft.com/office/drawing/2014/main" id="{5D230DC0-B3BC-FBA0-2B4F-1F369240D75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EAFC1C0-46B3-E8B8-531B-AF0B9F3C7883}"/>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2765317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BDAD-2DC6-4EBB-6EAA-72B572E3AF4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CBCA390-371F-5496-A672-4AC69684A88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307BD8F-7BC3-2D57-B4C7-924D8C8B66FA}"/>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5" name="Pladsholder til sidefod 4">
            <a:extLst>
              <a:ext uri="{FF2B5EF4-FFF2-40B4-BE49-F238E27FC236}">
                <a16:creationId xmlns:a16="http://schemas.microsoft.com/office/drawing/2014/main" id="{B3AD4C2B-46FF-CCCC-71B4-00D72C6872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DD41ADA-EBF8-33E4-3286-D2EA2D87DA48}"/>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681155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BCDB99E-DF62-29BF-D0A7-65B60B53423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BC58C68-A423-B07D-6E73-1E162F9D54C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9FE668-7587-1065-6CAA-08AC360C5837}"/>
              </a:ext>
            </a:extLst>
          </p:cNvPr>
          <p:cNvSpPr>
            <a:spLocks noGrp="1"/>
          </p:cNvSpPr>
          <p:nvPr>
            <p:ph type="dt" sz="half" idx="10"/>
          </p:nvPr>
        </p:nvSpPr>
        <p:spPr/>
        <p:txBody>
          <a:bodyPr/>
          <a:lstStyle/>
          <a:p>
            <a:fld id="{09084FE6-BBC4-4443-957B-B33AC1C2C3D2}" type="datetimeFigureOut">
              <a:rPr lang="da-DK" smtClean="0"/>
              <a:t>18-02-2026</a:t>
            </a:fld>
            <a:endParaRPr lang="da-DK"/>
          </a:p>
        </p:txBody>
      </p:sp>
      <p:sp>
        <p:nvSpPr>
          <p:cNvPr id="5" name="Pladsholder til sidefod 4">
            <a:extLst>
              <a:ext uri="{FF2B5EF4-FFF2-40B4-BE49-F238E27FC236}">
                <a16:creationId xmlns:a16="http://schemas.microsoft.com/office/drawing/2014/main" id="{F11549A1-AE3E-185C-EA49-8D206A5D10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1005E1-B5A6-99B6-197F-D23DEB6644DF}"/>
              </a:ext>
            </a:extLst>
          </p:cNvPr>
          <p:cNvSpPr>
            <a:spLocks noGrp="1"/>
          </p:cNvSpPr>
          <p:nvPr>
            <p:ph type="sldNum" sz="quarter" idx="12"/>
          </p:nvPr>
        </p:nvSpPr>
        <p:spPr/>
        <p:txBody>
          <a:bodyPr/>
          <a:lstStyle/>
          <a:p>
            <a:fld id="{38C9EA3A-F4CE-4BEF-A992-5E1D9C2F12B3}" type="slidenum">
              <a:rPr lang="da-DK" smtClean="0"/>
              <a:t>‹nr.›</a:t>
            </a:fld>
            <a:endParaRPr lang="da-DK"/>
          </a:p>
        </p:txBody>
      </p:sp>
    </p:spTree>
    <p:extLst>
      <p:ext uri="{BB962C8B-B14F-4D97-AF65-F5344CB8AC3E}">
        <p14:creationId xmlns:p14="http://schemas.microsoft.com/office/powerpoint/2010/main" val="52124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1A53B-AC37-A810-AAD3-756F941284C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FC5DD50-722A-2E89-82BA-F6EACB2B6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515AED9-6E22-E70B-6577-38A6DF51C867}"/>
              </a:ext>
            </a:extLst>
          </p:cNvPr>
          <p:cNvSpPr>
            <a:spLocks noGrp="1"/>
          </p:cNvSpPr>
          <p:nvPr>
            <p:ph type="dt" sz="half" idx="10"/>
          </p:nvPr>
        </p:nvSpPr>
        <p:spPr/>
        <p:txBody>
          <a:bodyPr/>
          <a:lstStyle/>
          <a:p>
            <a:fld id="{4411F1AD-BDFC-4029-AC82-6069F4241141}" type="datetime1">
              <a:rPr lang="da-DK" smtClean="0"/>
              <a:t>18-02-2026</a:t>
            </a:fld>
            <a:endParaRPr lang="da-DK"/>
          </a:p>
        </p:txBody>
      </p:sp>
      <p:sp>
        <p:nvSpPr>
          <p:cNvPr id="5" name="Pladsholder til sidefod 4">
            <a:extLst>
              <a:ext uri="{FF2B5EF4-FFF2-40B4-BE49-F238E27FC236}">
                <a16:creationId xmlns:a16="http://schemas.microsoft.com/office/drawing/2014/main" id="{54F9E605-44C1-263F-F342-3B7E73B3529B}"/>
              </a:ext>
            </a:extLst>
          </p:cNvPr>
          <p:cNvSpPr>
            <a:spLocks noGrp="1"/>
          </p:cNvSpPr>
          <p:nvPr>
            <p:ph type="ftr" sz="quarter" idx="11"/>
          </p:nvPr>
        </p:nvSpPr>
        <p:spPr/>
        <p:txBody>
          <a:bodyPr/>
          <a:lstStyle/>
          <a:p>
            <a:r>
              <a:rPr lang="da-DK"/>
              <a:t>c</a:t>
            </a:r>
          </a:p>
        </p:txBody>
      </p:sp>
      <p:sp>
        <p:nvSpPr>
          <p:cNvPr id="6" name="Pladsholder til slidenummer 5">
            <a:extLst>
              <a:ext uri="{FF2B5EF4-FFF2-40B4-BE49-F238E27FC236}">
                <a16:creationId xmlns:a16="http://schemas.microsoft.com/office/drawing/2014/main" id="{E0EC1A5A-3AC9-6DE5-9960-AAA91718E401}"/>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1941971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B362-4222-1E0A-92D7-E736C1EF9E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91BDCF2-9CE2-D3FC-4E57-6AFA90CE32B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DC2ADE-D36C-692F-3D4B-98DE77E8FC66}"/>
              </a:ext>
            </a:extLst>
          </p:cNvPr>
          <p:cNvSpPr>
            <a:spLocks noGrp="1"/>
          </p:cNvSpPr>
          <p:nvPr>
            <p:ph type="dt" sz="half" idx="10"/>
          </p:nvPr>
        </p:nvSpPr>
        <p:spPr/>
        <p:txBody>
          <a:bodyPr/>
          <a:lstStyle/>
          <a:p>
            <a:fld id="{A6C1BC8B-3AD6-4759-A126-1B9655DCDD51}" type="datetime1">
              <a:rPr lang="da-DK" smtClean="0"/>
              <a:t>18-02-2026</a:t>
            </a:fld>
            <a:endParaRPr lang="da-DK"/>
          </a:p>
        </p:txBody>
      </p:sp>
      <p:sp>
        <p:nvSpPr>
          <p:cNvPr id="5" name="Pladsholder til sidefod 4">
            <a:extLst>
              <a:ext uri="{FF2B5EF4-FFF2-40B4-BE49-F238E27FC236}">
                <a16:creationId xmlns:a16="http://schemas.microsoft.com/office/drawing/2014/main" id="{18264E91-9E99-EA09-B9C6-5ADE0B61B39D}"/>
              </a:ext>
            </a:extLst>
          </p:cNvPr>
          <p:cNvSpPr>
            <a:spLocks noGrp="1"/>
          </p:cNvSpPr>
          <p:nvPr>
            <p:ph type="ftr" sz="quarter" idx="11"/>
          </p:nvPr>
        </p:nvSpPr>
        <p:spPr/>
        <p:txBody>
          <a:bodyPr/>
          <a:lstStyle/>
          <a:p>
            <a:r>
              <a:rPr lang="da-DK"/>
              <a:t>c</a:t>
            </a:r>
          </a:p>
        </p:txBody>
      </p:sp>
      <p:sp>
        <p:nvSpPr>
          <p:cNvPr id="6" name="Pladsholder til slidenummer 5">
            <a:extLst>
              <a:ext uri="{FF2B5EF4-FFF2-40B4-BE49-F238E27FC236}">
                <a16:creationId xmlns:a16="http://schemas.microsoft.com/office/drawing/2014/main" id="{257B86C6-B542-742F-7F19-3CB45D617E0E}"/>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2399167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72AB0-7D3D-680F-CB2D-DCC6DDD3D37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973FC7E-71D8-B210-5C0F-AA86FC592E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81407E6-BDBD-39D2-6A83-AF505534055F}"/>
              </a:ext>
            </a:extLst>
          </p:cNvPr>
          <p:cNvSpPr>
            <a:spLocks noGrp="1"/>
          </p:cNvSpPr>
          <p:nvPr>
            <p:ph type="dt" sz="half" idx="10"/>
          </p:nvPr>
        </p:nvSpPr>
        <p:spPr/>
        <p:txBody>
          <a:bodyPr/>
          <a:lstStyle/>
          <a:p>
            <a:fld id="{65B6D442-2134-483A-9EBD-A5068BD73BC8}" type="datetime1">
              <a:rPr lang="da-DK" smtClean="0"/>
              <a:t>18-02-2026</a:t>
            </a:fld>
            <a:endParaRPr lang="da-DK"/>
          </a:p>
        </p:txBody>
      </p:sp>
      <p:sp>
        <p:nvSpPr>
          <p:cNvPr id="5" name="Pladsholder til sidefod 4">
            <a:extLst>
              <a:ext uri="{FF2B5EF4-FFF2-40B4-BE49-F238E27FC236}">
                <a16:creationId xmlns:a16="http://schemas.microsoft.com/office/drawing/2014/main" id="{BE193FC7-6504-B5D1-D6AE-DB8673DB42DD}"/>
              </a:ext>
            </a:extLst>
          </p:cNvPr>
          <p:cNvSpPr>
            <a:spLocks noGrp="1"/>
          </p:cNvSpPr>
          <p:nvPr>
            <p:ph type="ftr" sz="quarter" idx="11"/>
          </p:nvPr>
        </p:nvSpPr>
        <p:spPr/>
        <p:txBody>
          <a:bodyPr/>
          <a:lstStyle/>
          <a:p>
            <a:r>
              <a:rPr lang="da-DK"/>
              <a:t>c</a:t>
            </a:r>
          </a:p>
        </p:txBody>
      </p:sp>
      <p:sp>
        <p:nvSpPr>
          <p:cNvPr id="6" name="Pladsholder til slidenummer 5">
            <a:extLst>
              <a:ext uri="{FF2B5EF4-FFF2-40B4-BE49-F238E27FC236}">
                <a16:creationId xmlns:a16="http://schemas.microsoft.com/office/drawing/2014/main" id="{9CB70D81-F846-9A9D-0072-4A2655FE3831}"/>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4183046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AEC6A-B72D-E95F-26A1-C255F18EEE5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C6D72AA-37A6-E285-3ED3-1CEC3789A4C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ED5DF8F-CB78-2752-9EC7-D1ABEC294E1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4879E70-6252-4466-2D62-BE65485E3035}"/>
              </a:ext>
            </a:extLst>
          </p:cNvPr>
          <p:cNvSpPr>
            <a:spLocks noGrp="1"/>
          </p:cNvSpPr>
          <p:nvPr>
            <p:ph type="dt" sz="half" idx="10"/>
          </p:nvPr>
        </p:nvSpPr>
        <p:spPr/>
        <p:txBody>
          <a:bodyPr/>
          <a:lstStyle/>
          <a:p>
            <a:fld id="{954B1AA2-D6B8-4D93-9066-FEED746F39D6}" type="datetime1">
              <a:rPr lang="da-DK" smtClean="0"/>
              <a:t>18-02-2026</a:t>
            </a:fld>
            <a:endParaRPr lang="da-DK"/>
          </a:p>
        </p:txBody>
      </p:sp>
      <p:sp>
        <p:nvSpPr>
          <p:cNvPr id="6" name="Pladsholder til sidefod 5">
            <a:extLst>
              <a:ext uri="{FF2B5EF4-FFF2-40B4-BE49-F238E27FC236}">
                <a16:creationId xmlns:a16="http://schemas.microsoft.com/office/drawing/2014/main" id="{EF7E24DF-585A-ACED-D29E-5AC27C806D5C}"/>
              </a:ext>
            </a:extLst>
          </p:cNvPr>
          <p:cNvSpPr>
            <a:spLocks noGrp="1"/>
          </p:cNvSpPr>
          <p:nvPr>
            <p:ph type="ftr" sz="quarter" idx="11"/>
          </p:nvPr>
        </p:nvSpPr>
        <p:spPr/>
        <p:txBody>
          <a:bodyPr/>
          <a:lstStyle/>
          <a:p>
            <a:r>
              <a:rPr lang="da-DK"/>
              <a:t>c</a:t>
            </a:r>
          </a:p>
        </p:txBody>
      </p:sp>
      <p:sp>
        <p:nvSpPr>
          <p:cNvPr id="7" name="Pladsholder til slidenummer 6">
            <a:extLst>
              <a:ext uri="{FF2B5EF4-FFF2-40B4-BE49-F238E27FC236}">
                <a16:creationId xmlns:a16="http://schemas.microsoft.com/office/drawing/2014/main" id="{9AC0F271-9D35-A946-A4D9-9EBBFC8260AE}"/>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625221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BD6AA-19F3-10B4-3E4B-D5BB6A9C372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EF2567-B0BE-EBD0-647C-B03A0AF65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D9728CD-9987-0C27-644E-31997591A66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FA86E99-71E6-7E63-863E-CC658A6B4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3EB466F-0D6E-2BE3-FBDD-02A7BE25BE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EE9C18D-E322-75E2-7194-2D9B69DAF060}"/>
              </a:ext>
            </a:extLst>
          </p:cNvPr>
          <p:cNvSpPr>
            <a:spLocks noGrp="1"/>
          </p:cNvSpPr>
          <p:nvPr>
            <p:ph type="dt" sz="half" idx="10"/>
          </p:nvPr>
        </p:nvSpPr>
        <p:spPr/>
        <p:txBody>
          <a:bodyPr/>
          <a:lstStyle/>
          <a:p>
            <a:fld id="{B5579E93-5988-4F28-916B-F366AD5C9067}" type="datetime1">
              <a:rPr lang="da-DK" smtClean="0"/>
              <a:t>18-02-2026</a:t>
            </a:fld>
            <a:endParaRPr lang="da-DK"/>
          </a:p>
        </p:txBody>
      </p:sp>
      <p:sp>
        <p:nvSpPr>
          <p:cNvPr id="8" name="Pladsholder til sidefod 7">
            <a:extLst>
              <a:ext uri="{FF2B5EF4-FFF2-40B4-BE49-F238E27FC236}">
                <a16:creationId xmlns:a16="http://schemas.microsoft.com/office/drawing/2014/main" id="{E9B14D08-E06B-F8DA-B9EB-1C6A0335424F}"/>
              </a:ext>
            </a:extLst>
          </p:cNvPr>
          <p:cNvSpPr>
            <a:spLocks noGrp="1"/>
          </p:cNvSpPr>
          <p:nvPr>
            <p:ph type="ftr" sz="quarter" idx="11"/>
          </p:nvPr>
        </p:nvSpPr>
        <p:spPr/>
        <p:txBody>
          <a:bodyPr/>
          <a:lstStyle/>
          <a:p>
            <a:r>
              <a:rPr lang="da-DK"/>
              <a:t>c</a:t>
            </a:r>
          </a:p>
        </p:txBody>
      </p:sp>
      <p:sp>
        <p:nvSpPr>
          <p:cNvPr id="9" name="Pladsholder til slidenummer 8">
            <a:extLst>
              <a:ext uri="{FF2B5EF4-FFF2-40B4-BE49-F238E27FC236}">
                <a16:creationId xmlns:a16="http://schemas.microsoft.com/office/drawing/2014/main" id="{BD016D31-0E75-87A4-1F18-1F0A77A7D1B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426437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2B37F-4887-C65F-D613-1607A8F3240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9DAD8DC-0D7B-380F-2A3F-B121CC093B60}"/>
              </a:ext>
            </a:extLst>
          </p:cNvPr>
          <p:cNvSpPr>
            <a:spLocks noGrp="1"/>
          </p:cNvSpPr>
          <p:nvPr>
            <p:ph type="dt" sz="half" idx="10"/>
          </p:nvPr>
        </p:nvSpPr>
        <p:spPr/>
        <p:txBody>
          <a:bodyPr/>
          <a:lstStyle/>
          <a:p>
            <a:fld id="{B2C78127-831C-47FD-86C0-4556F534A09E}" type="datetime1">
              <a:rPr lang="da-DK" smtClean="0"/>
              <a:t>18-02-2026</a:t>
            </a:fld>
            <a:endParaRPr lang="da-DK"/>
          </a:p>
        </p:txBody>
      </p:sp>
      <p:sp>
        <p:nvSpPr>
          <p:cNvPr id="4" name="Pladsholder til sidefod 3">
            <a:extLst>
              <a:ext uri="{FF2B5EF4-FFF2-40B4-BE49-F238E27FC236}">
                <a16:creationId xmlns:a16="http://schemas.microsoft.com/office/drawing/2014/main" id="{BAD72528-942D-C92F-B302-2D24A08DE649}"/>
              </a:ext>
            </a:extLst>
          </p:cNvPr>
          <p:cNvSpPr>
            <a:spLocks noGrp="1"/>
          </p:cNvSpPr>
          <p:nvPr>
            <p:ph type="ftr" sz="quarter" idx="11"/>
          </p:nvPr>
        </p:nvSpPr>
        <p:spPr/>
        <p:txBody>
          <a:bodyPr/>
          <a:lstStyle/>
          <a:p>
            <a:r>
              <a:rPr lang="da-DK"/>
              <a:t>c</a:t>
            </a:r>
          </a:p>
        </p:txBody>
      </p:sp>
      <p:sp>
        <p:nvSpPr>
          <p:cNvPr id="5" name="Pladsholder til slidenummer 4">
            <a:extLst>
              <a:ext uri="{FF2B5EF4-FFF2-40B4-BE49-F238E27FC236}">
                <a16:creationId xmlns:a16="http://schemas.microsoft.com/office/drawing/2014/main" id="{675E8EF8-5C26-1F9A-A660-8194AC35346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415319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4B0AF-85E1-B07F-9DF0-CCCFAD8103E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372F212-33C4-1CB3-776F-29DFA353F3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7E786C8-5C27-A0FE-491F-0AA3A91FB0E6}"/>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5" name="Pladsholder til sidefod 4">
            <a:extLst>
              <a:ext uri="{FF2B5EF4-FFF2-40B4-BE49-F238E27FC236}">
                <a16:creationId xmlns:a16="http://schemas.microsoft.com/office/drawing/2014/main" id="{E5913124-5790-847C-52DB-618E39E213B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261AD6-32B4-C0C0-AED4-0E077D2F0EE0}"/>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1778780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473A266-B226-376E-3603-DF42570E68BC}"/>
              </a:ext>
            </a:extLst>
          </p:cNvPr>
          <p:cNvSpPr>
            <a:spLocks noGrp="1"/>
          </p:cNvSpPr>
          <p:nvPr>
            <p:ph type="dt" sz="half" idx="10"/>
          </p:nvPr>
        </p:nvSpPr>
        <p:spPr/>
        <p:txBody>
          <a:bodyPr/>
          <a:lstStyle/>
          <a:p>
            <a:fld id="{B44D15EF-3712-481A-841C-6816B0F35C26}" type="datetime1">
              <a:rPr lang="da-DK" smtClean="0"/>
              <a:t>18-02-2026</a:t>
            </a:fld>
            <a:endParaRPr lang="da-DK"/>
          </a:p>
        </p:txBody>
      </p:sp>
      <p:sp>
        <p:nvSpPr>
          <p:cNvPr id="3" name="Pladsholder til sidefod 2">
            <a:extLst>
              <a:ext uri="{FF2B5EF4-FFF2-40B4-BE49-F238E27FC236}">
                <a16:creationId xmlns:a16="http://schemas.microsoft.com/office/drawing/2014/main" id="{F971B199-87C1-5604-C8A8-79E69FA4D917}"/>
              </a:ext>
            </a:extLst>
          </p:cNvPr>
          <p:cNvSpPr>
            <a:spLocks noGrp="1"/>
          </p:cNvSpPr>
          <p:nvPr>
            <p:ph type="ftr" sz="quarter" idx="11"/>
          </p:nvPr>
        </p:nvSpPr>
        <p:spPr/>
        <p:txBody>
          <a:bodyPr/>
          <a:lstStyle/>
          <a:p>
            <a:r>
              <a:rPr lang="da-DK"/>
              <a:t>c</a:t>
            </a:r>
          </a:p>
        </p:txBody>
      </p:sp>
      <p:sp>
        <p:nvSpPr>
          <p:cNvPr id="4" name="Pladsholder til slidenummer 3">
            <a:extLst>
              <a:ext uri="{FF2B5EF4-FFF2-40B4-BE49-F238E27FC236}">
                <a16:creationId xmlns:a16="http://schemas.microsoft.com/office/drawing/2014/main" id="{4C76C1A2-8AEF-F90D-4A79-7F1A969136B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1908202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D8061-9F1F-5D97-9222-5F83862DC40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FFC37E5-DC41-178C-D954-DBB54112E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09DFD55-866D-E4E8-86D2-1B8AE79F6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BA8E663-6853-9737-AC63-AB3445849417}"/>
              </a:ext>
            </a:extLst>
          </p:cNvPr>
          <p:cNvSpPr>
            <a:spLocks noGrp="1"/>
          </p:cNvSpPr>
          <p:nvPr>
            <p:ph type="dt" sz="half" idx="10"/>
          </p:nvPr>
        </p:nvSpPr>
        <p:spPr/>
        <p:txBody>
          <a:bodyPr/>
          <a:lstStyle/>
          <a:p>
            <a:fld id="{1214B68A-76E1-481A-BE9F-5B0750E6C4C0}" type="datetime1">
              <a:rPr lang="da-DK" smtClean="0"/>
              <a:t>18-02-2026</a:t>
            </a:fld>
            <a:endParaRPr lang="da-DK"/>
          </a:p>
        </p:txBody>
      </p:sp>
      <p:sp>
        <p:nvSpPr>
          <p:cNvPr id="6" name="Pladsholder til sidefod 5">
            <a:extLst>
              <a:ext uri="{FF2B5EF4-FFF2-40B4-BE49-F238E27FC236}">
                <a16:creationId xmlns:a16="http://schemas.microsoft.com/office/drawing/2014/main" id="{673C1DC5-572B-30CF-4F26-BA10CFBB740A}"/>
              </a:ext>
            </a:extLst>
          </p:cNvPr>
          <p:cNvSpPr>
            <a:spLocks noGrp="1"/>
          </p:cNvSpPr>
          <p:nvPr>
            <p:ph type="ftr" sz="quarter" idx="11"/>
          </p:nvPr>
        </p:nvSpPr>
        <p:spPr/>
        <p:txBody>
          <a:bodyPr/>
          <a:lstStyle/>
          <a:p>
            <a:r>
              <a:rPr lang="da-DK"/>
              <a:t>c</a:t>
            </a:r>
          </a:p>
        </p:txBody>
      </p:sp>
      <p:sp>
        <p:nvSpPr>
          <p:cNvPr id="7" name="Pladsholder til slidenummer 6">
            <a:extLst>
              <a:ext uri="{FF2B5EF4-FFF2-40B4-BE49-F238E27FC236}">
                <a16:creationId xmlns:a16="http://schemas.microsoft.com/office/drawing/2014/main" id="{DCF3506D-D348-81AC-010F-B92B7D5E0DA0}"/>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227531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47116-C0E7-A0FB-260A-CB1CF42B3E9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730ED28-9D95-24CE-6F66-B39420773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A578402-84DA-4715-DCBB-EA5EE3916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3BCFE56-06D9-C240-2BBC-9102C50F8C65}"/>
              </a:ext>
            </a:extLst>
          </p:cNvPr>
          <p:cNvSpPr>
            <a:spLocks noGrp="1"/>
          </p:cNvSpPr>
          <p:nvPr>
            <p:ph type="dt" sz="half" idx="10"/>
          </p:nvPr>
        </p:nvSpPr>
        <p:spPr/>
        <p:txBody>
          <a:bodyPr/>
          <a:lstStyle/>
          <a:p>
            <a:fld id="{B8EC071D-BB3C-4CE8-8679-D811EF550096}" type="datetime1">
              <a:rPr lang="da-DK" smtClean="0"/>
              <a:t>18-02-2026</a:t>
            </a:fld>
            <a:endParaRPr lang="da-DK"/>
          </a:p>
        </p:txBody>
      </p:sp>
      <p:sp>
        <p:nvSpPr>
          <p:cNvPr id="6" name="Pladsholder til sidefod 5">
            <a:extLst>
              <a:ext uri="{FF2B5EF4-FFF2-40B4-BE49-F238E27FC236}">
                <a16:creationId xmlns:a16="http://schemas.microsoft.com/office/drawing/2014/main" id="{35011009-962E-26A9-1CAB-59AD2A897A45}"/>
              </a:ext>
            </a:extLst>
          </p:cNvPr>
          <p:cNvSpPr>
            <a:spLocks noGrp="1"/>
          </p:cNvSpPr>
          <p:nvPr>
            <p:ph type="ftr" sz="quarter" idx="11"/>
          </p:nvPr>
        </p:nvSpPr>
        <p:spPr/>
        <p:txBody>
          <a:bodyPr/>
          <a:lstStyle/>
          <a:p>
            <a:r>
              <a:rPr lang="da-DK"/>
              <a:t>c</a:t>
            </a:r>
          </a:p>
        </p:txBody>
      </p:sp>
      <p:sp>
        <p:nvSpPr>
          <p:cNvPr id="7" name="Pladsholder til slidenummer 6">
            <a:extLst>
              <a:ext uri="{FF2B5EF4-FFF2-40B4-BE49-F238E27FC236}">
                <a16:creationId xmlns:a16="http://schemas.microsoft.com/office/drawing/2014/main" id="{01F74501-BCBD-3B89-10BD-FEF788212CD5}"/>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212642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E5636-AE63-3573-FF93-75B046185CA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93FBAB2-3F33-9E02-102A-7B73E4D3BEF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17576E8-BD2F-845E-142A-C71E95CC2E4F}"/>
              </a:ext>
            </a:extLst>
          </p:cNvPr>
          <p:cNvSpPr>
            <a:spLocks noGrp="1"/>
          </p:cNvSpPr>
          <p:nvPr>
            <p:ph type="dt" sz="half" idx="10"/>
          </p:nvPr>
        </p:nvSpPr>
        <p:spPr/>
        <p:txBody>
          <a:bodyPr/>
          <a:lstStyle/>
          <a:p>
            <a:fld id="{16711551-7BA1-4202-9ACC-7D9A9B663EEB}" type="datetime1">
              <a:rPr lang="da-DK" smtClean="0"/>
              <a:t>18-02-2026</a:t>
            </a:fld>
            <a:endParaRPr lang="da-DK"/>
          </a:p>
        </p:txBody>
      </p:sp>
      <p:sp>
        <p:nvSpPr>
          <p:cNvPr id="5" name="Pladsholder til sidefod 4">
            <a:extLst>
              <a:ext uri="{FF2B5EF4-FFF2-40B4-BE49-F238E27FC236}">
                <a16:creationId xmlns:a16="http://schemas.microsoft.com/office/drawing/2014/main" id="{21035883-9596-99C8-127A-771EB6C963A2}"/>
              </a:ext>
            </a:extLst>
          </p:cNvPr>
          <p:cNvSpPr>
            <a:spLocks noGrp="1"/>
          </p:cNvSpPr>
          <p:nvPr>
            <p:ph type="ftr" sz="quarter" idx="11"/>
          </p:nvPr>
        </p:nvSpPr>
        <p:spPr/>
        <p:txBody>
          <a:bodyPr/>
          <a:lstStyle/>
          <a:p>
            <a:r>
              <a:rPr lang="da-DK"/>
              <a:t>c</a:t>
            </a:r>
          </a:p>
        </p:txBody>
      </p:sp>
      <p:sp>
        <p:nvSpPr>
          <p:cNvPr id="6" name="Pladsholder til slidenummer 5">
            <a:extLst>
              <a:ext uri="{FF2B5EF4-FFF2-40B4-BE49-F238E27FC236}">
                <a16:creationId xmlns:a16="http://schemas.microsoft.com/office/drawing/2014/main" id="{0C157BC0-C044-3CC2-55EA-F0C0D2C2AE7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84298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9C6919-1AA4-75D6-2645-86C2846CDB9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B4245E6-7B6A-1428-B792-19E26B95C43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9CCCF1-66D1-9069-CAB1-B2CD2DD24C4B}"/>
              </a:ext>
            </a:extLst>
          </p:cNvPr>
          <p:cNvSpPr>
            <a:spLocks noGrp="1"/>
          </p:cNvSpPr>
          <p:nvPr>
            <p:ph type="dt" sz="half" idx="10"/>
          </p:nvPr>
        </p:nvSpPr>
        <p:spPr/>
        <p:txBody>
          <a:bodyPr/>
          <a:lstStyle/>
          <a:p>
            <a:fld id="{C1AC2801-E358-40A1-B7ED-B91962EEB754}" type="datetime1">
              <a:rPr lang="da-DK" smtClean="0"/>
              <a:t>18-02-2026</a:t>
            </a:fld>
            <a:endParaRPr lang="da-DK"/>
          </a:p>
        </p:txBody>
      </p:sp>
      <p:sp>
        <p:nvSpPr>
          <p:cNvPr id="5" name="Pladsholder til sidefod 4">
            <a:extLst>
              <a:ext uri="{FF2B5EF4-FFF2-40B4-BE49-F238E27FC236}">
                <a16:creationId xmlns:a16="http://schemas.microsoft.com/office/drawing/2014/main" id="{14BCF9F3-D1B5-5E01-1F85-981B42B28E22}"/>
              </a:ext>
            </a:extLst>
          </p:cNvPr>
          <p:cNvSpPr>
            <a:spLocks noGrp="1"/>
          </p:cNvSpPr>
          <p:nvPr>
            <p:ph type="ftr" sz="quarter" idx="11"/>
          </p:nvPr>
        </p:nvSpPr>
        <p:spPr/>
        <p:txBody>
          <a:bodyPr/>
          <a:lstStyle/>
          <a:p>
            <a:r>
              <a:rPr lang="da-DK"/>
              <a:t>c</a:t>
            </a:r>
          </a:p>
        </p:txBody>
      </p:sp>
      <p:sp>
        <p:nvSpPr>
          <p:cNvPr id="6" name="Pladsholder til slidenummer 5">
            <a:extLst>
              <a:ext uri="{FF2B5EF4-FFF2-40B4-BE49-F238E27FC236}">
                <a16:creationId xmlns:a16="http://schemas.microsoft.com/office/drawing/2014/main" id="{1EABD0D3-F1F8-1711-D77C-056A5DFE2FC8}"/>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361098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1495088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2/18/2026</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‹nr.›</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96782049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a:t>Sample Footer Text</a:t>
            </a:r>
            <a:endParaRPr lang="en-US" dirty="0"/>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2/18/2026</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918238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2/18/2026</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78826780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2/18/2026</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‹nr.›</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809749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00BE-B3E3-F01C-7CD6-0FB6F062BF2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64D3B7-FEEF-3257-F327-0DD2BE5430E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D57F4F7-6C2B-FAC5-1517-47B52A043ED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AE4936B-023D-50F0-1690-5F68F427F35E}"/>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6" name="Pladsholder til sidefod 5">
            <a:extLst>
              <a:ext uri="{FF2B5EF4-FFF2-40B4-BE49-F238E27FC236}">
                <a16:creationId xmlns:a16="http://schemas.microsoft.com/office/drawing/2014/main" id="{7EFA4A5A-7032-1E60-7CA7-8E4FDF7DB31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6BB80A7-AB79-84DA-6CB3-CE3CCE3EBCAB}"/>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1458963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a:t>Sample Footer Text</a:t>
            </a:r>
            <a:endParaRPr lang="en-US" dirty="0"/>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2/18/2026</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50284490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2/18/2026</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66491629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2/18/2026</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72039394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2/18/2026</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3479771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2/18/2026</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40224446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2/18/2026</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48132456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2/18/2026</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28947481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2/18/2026</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23727710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2/18/2026</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590641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2/18/2026</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58589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24455-4B5A-827A-501D-6B10C05820B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D79E1F9-F2CA-DB36-E152-13226A87C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789C4B0-8A66-33D3-B1E3-994A8E84AD3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9B575BF-2903-7CDE-B1DF-A30B3ABB2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6D23176-BF82-C230-7E0F-6EF428E7225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9DAD57C-5706-A9A4-8ADF-F17F991475CC}"/>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8" name="Pladsholder til sidefod 7">
            <a:extLst>
              <a:ext uri="{FF2B5EF4-FFF2-40B4-BE49-F238E27FC236}">
                <a16:creationId xmlns:a16="http://schemas.microsoft.com/office/drawing/2014/main" id="{B34CE6BC-76D1-3173-02C6-D916C10FFAF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7539569-557A-7561-DE94-34B6B3FDEF58}"/>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482036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2/18/2026</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088577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2/18/2026</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356656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2/18/2026</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990746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2/18/2026</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657161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2/18/2026</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619152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2/18/2026</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640032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2/18/2026</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6177111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2/18/2026</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‹nr.›</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8622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2/18/2026</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740092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2/18/2026</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‹nr.›</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72090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8E3A6-CF8B-F439-4F8C-557EEC3BD64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EC347FB-21B2-89FF-922D-EBA5AA065682}"/>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4" name="Pladsholder til sidefod 3">
            <a:extLst>
              <a:ext uri="{FF2B5EF4-FFF2-40B4-BE49-F238E27FC236}">
                <a16:creationId xmlns:a16="http://schemas.microsoft.com/office/drawing/2014/main" id="{6E2EE17C-C3F6-704B-7935-144CE4A2F04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55DF901-3402-65D6-335E-4FBA1635D08F}"/>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40991396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2/18/2026</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‹nr.›</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537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2/18/2026</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56268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2/18/2026</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874530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2/18/2026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‹nr.›</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8524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2/18/2026</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02045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2/18/2026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75762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a:t>Sample Footer Text</a:t>
            </a:r>
            <a:endParaRPr lang="en-US" dirty="0"/>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2/18/2026</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716178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2/18/2026</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80849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a:t>Sample Footer Text</a:t>
            </a:r>
            <a:endParaRPr lang="en-US" dirty="0"/>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2/18/2026</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457450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2/18/2026</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51107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8DF1BEE-1FEA-878F-383C-BBB05D1D878C}"/>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3" name="Pladsholder til sidefod 2">
            <a:extLst>
              <a:ext uri="{FF2B5EF4-FFF2-40B4-BE49-F238E27FC236}">
                <a16:creationId xmlns:a16="http://schemas.microsoft.com/office/drawing/2014/main" id="{9290C4DF-E65B-23CB-CE14-D44E70E066A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BCF7985-5758-D1B8-1B29-B1D4146FCE57}"/>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1913097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2/18/2026</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522218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2/18/2026</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691469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2/18/2026</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543768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endParaRPr lang="en-US" dirty="0"/>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2/18/2026</a:t>
            </a:fld>
            <a:endParaRPr lang="en-US" dirty="0"/>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0231171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2/18/2026</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45104236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2/18/2026</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13968384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2/18/2026</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984444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2/18/2026</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322091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2/18/2026</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826225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2/18/2026</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2557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8329E-6FB4-1F24-8E99-1407BF0F0D3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41E02E6-3C6C-E718-4668-2E0BB0417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8F5FE37-6CCC-8F5A-C1D9-C2285AB52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4EFDBF6-D935-1E38-6E09-A45093C26CB0}"/>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6" name="Pladsholder til sidefod 5">
            <a:extLst>
              <a:ext uri="{FF2B5EF4-FFF2-40B4-BE49-F238E27FC236}">
                <a16:creationId xmlns:a16="http://schemas.microsoft.com/office/drawing/2014/main" id="{5D0C0E91-3DC6-6238-D5FA-A9BAA0D1980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B915A69-53B5-D863-E04F-6206B28E969B}"/>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2008795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a:t>Sample Footer Text</a:t>
            </a:r>
            <a:endParaRPr lang="en-US" dirty="0"/>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2/18/2026</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4890556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2/18/2026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9859035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2/18/2026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2132721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2/18/2026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483218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a:t>Sample Footer Text</a:t>
            </a:r>
            <a:endParaRPr lang="en-US" dirty="0"/>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2/18/2026</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165056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2/18/2026</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72876098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2/18/2026</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493824610"/>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4F1D2E5-D4A5-440D-B9CC-A0F4AD80B5C2}"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3106046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F1D2E5-D4A5-440D-B9CC-A0F4AD80B5C2}"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13445501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4F1D2E5-D4A5-440D-B9CC-A0F4AD80B5C2}"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93153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CCFEF-F52D-EBD2-4D47-3A51CE052A8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A5A845A-FF95-BFDD-B07B-3683F4108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BF31F3C-AF50-E02B-6472-799057BD8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5F4C4FC-87D1-06F7-E0B8-44F227C54308}"/>
              </a:ext>
            </a:extLst>
          </p:cNvPr>
          <p:cNvSpPr>
            <a:spLocks noGrp="1"/>
          </p:cNvSpPr>
          <p:nvPr>
            <p:ph type="dt" sz="half" idx="10"/>
          </p:nvPr>
        </p:nvSpPr>
        <p:spPr/>
        <p:txBody>
          <a:bodyPr/>
          <a:lstStyle/>
          <a:p>
            <a:fld id="{EEF2354A-FB50-41A7-B3A9-F64932D6D51A}" type="datetimeFigureOut">
              <a:rPr lang="da-DK" smtClean="0"/>
              <a:t>18-02-2026</a:t>
            </a:fld>
            <a:endParaRPr lang="da-DK"/>
          </a:p>
        </p:txBody>
      </p:sp>
      <p:sp>
        <p:nvSpPr>
          <p:cNvPr id="6" name="Pladsholder til sidefod 5">
            <a:extLst>
              <a:ext uri="{FF2B5EF4-FFF2-40B4-BE49-F238E27FC236}">
                <a16:creationId xmlns:a16="http://schemas.microsoft.com/office/drawing/2014/main" id="{D1751246-3A8C-1354-23FB-D08A9A96AA6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D713FDE-0742-5286-43B3-3AEE51D12EFB}"/>
              </a:ext>
            </a:extLst>
          </p:cNvPr>
          <p:cNvSpPr>
            <a:spLocks noGrp="1"/>
          </p:cNvSpPr>
          <p:nvPr>
            <p:ph type="sldNum" sz="quarter" idx="12"/>
          </p:nvPr>
        </p:nvSpPr>
        <p:spPr/>
        <p:txBody>
          <a:bodyPr/>
          <a:lstStyle/>
          <a:p>
            <a:fld id="{0CA57ADD-F6BD-4436-9FA5-6B13E2946E2C}" type="slidenum">
              <a:rPr lang="da-DK" smtClean="0"/>
              <a:t>‹nr.›</a:t>
            </a:fld>
            <a:endParaRPr lang="da-DK"/>
          </a:p>
        </p:txBody>
      </p:sp>
    </p:spTree>
    <p:extLst>
      <p:ext uri="{BB962C8B-B14F-4D97-AF65-F5344CB8AC3E}">
        <p14:creationId xmlns:p14="http://schemas.microsoft.com/office/powerpoint/2010/main" val="2048591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4F1D2E5-D4A5-440D-B9CC-A0F4AD80B5C2}" type="datetimeFigureOut">
              <a:rPr lang="it-IT" smtClean="0"/>
              <a:t>18/02/2026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39269413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4F1D2E5-D4A5-440D-B9CC-A0F4AD80B5C2}" type="datetimeFigureOut">
              <a:rPr lang="it-IT" smtClean="0"/>
              <a:t>18/02/2026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944313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4F1D2E5-D4A5-440D-B9CC-A0F4AD80B5C2}" type="datetimeFigureOut">
              <a:rPr lang="it-IT" smtClean="0"/>
              <a:t>18/02/2026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2254838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4F1D2E5-D4A5-440D-B9CC-A0F4AD80B5C2}" type="datetimeFigureOut">
              <a:rPr lang="it-IT" smtClean="0"/>
              <a:t>18/02/2026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33612665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4F1D2E5-D4A5-440D-B9CC-A0F4AD80B5C2}" type="datetimeFigureOut">
              <a:rPr lang="it-IT" smtClean="0"/>
              <a:t>18/02/2026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76637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4F1D2E5-D4A5-440D-B9CC-A0F4AD80B5C2}" type="datetimeFigureOut">
              <a:rPr lang="it-IT" smtClean="0"/>
              <a:t>18/02/2026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3494751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F1D2E5-D4A5-440D-B9CC-A0F4AD80B5C2}"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13553194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F1D2E5-D4A5-440D-B9CC-A0F4AD80B5C2}" type="datetimeFigureOut">
              <a:rPr lang="it-IT" smtClean="0"/>
              <a:t>18/02/2026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2A1606-1AEC-42BB-A6EF-4A7AAE2DF573}" type="slidenum">
              <a:rPr lang="it-IT" smtClean="0"/>
              <a:t>‹nr.›</a:t>
            </a:fld>
            <a:endParaRPr lang="it-IT"/>
          </a:p>
        </p:txBody>
      </p:sp>
    </p:spTree>
    <p:extLst>
      <p:ext uri="{BB962C8B-B14F-4D97-AF65-F5344CB8AC3E}">
        <p14:creationId xmlns:p14="http://schemas.microsoft.com/office/powerpoint/2010/main" val="33735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50" Type="http://schemas.openxmlformats.org/officeDocument/2006/relationships/slideLayout" Target="../slideLayouts/slideLayout85.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1" Type="http://schemas.openxmlformats.org/officeDocument/2006/relationships/slideLayout" Target="../slideLayouts/slideLayout36.xml"/><Relationship Id="rId6"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5.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E6C613F-9DA4-9E1C-2E00-CB7DC7438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FFE1573-27BD-EE64-A1C8-453A53583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E91752-5ED3-4FB4-60EF-A042C2788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F2354A-FB50-41A7-B3A9-F64932D6D51A}" type="datetimeFigureOut">
              <a:rPr lang="da-DK" smtClean="0"/>
              <a:t>18-02-2026</a:t>
            </a:fld>
            <a:endParaRPr lang="da-DK"/>
          </a:p>
        </p:txBody>
      </p:sp>
      <p:sp>
        <p:nvSpPr>
          <p:cNvPr id="5" name="Pladsholder til sidefod 4">
            <a:extLst>
              <a:ext uri="{FF2B5EF4-FFF2-40B4-BE49-F238E27FC236}">
                <a16:creationId xmlns:a16="http://schemas.microsoft.com/office/drawing/2014/main" id="{3046EAFE-F0AF-A2CF-6E5E-42C20C986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0BB25DD-4849-8F33-0BF5-442AF1FC0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A57ADD-F6BD-4436-9FA5-6B13E2946E2C}" type="slidenum">
              <a:rPr lang="da-DK" smtClean="0"/>
              <a:t>‹nr.›</a:t>
            </a:fld>
            <a:endParaRPr lang="da-DK"/>
          </a:p>
        </p:txBody>
      </p:sp>
    </p:spTree>
    <p:extLst>
      <p:ext uri="{BB962C8B-B14F-4D97-AF65-F5344CB8AC3E}">
        <p14:creationId xmlns:p14="http://schemas.microsoft.com/office/powerpoint/2010/main" val="196938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EF8E7D-318C-0A9D-8AFC-7C5BB2DDA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4940F3F-98CF-4750-8481-2AC5891C0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639BB0F-7BA4-9E08-ACB0-035878E6C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084FE6-BBC4-4443-957B-B33AC1C2C3D2}" type="datetimeFigureOut">
              <a:rPr lang="da-DK" smtClean="0"/>
              <a:t>18-02-2026</a:t>
            </a:fld>
            <a:endParaRPr lang="da-DK"/>
          </a:p>
        </p:txBody>
      </p:sp>
      <p:sp>
        <p:nvSpPr>
          <p:cNvPr id="5" name="Pladsholder til sidefod 4">
            <a:extLst>
              <a:ext uri="{FF2B5EF4-FFF2-40B4-BE49-F238E27FC236}">
                <a16:creationId xmlns:a16="http://schemas.microsoft.com/office/drawing/2014/main" id="{AE9F9878-9169-22DA-BAB4-BCD4E562D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2108DDE-77BF-4C4F-97B4-921964CE0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C9EA3A-F4CE-4BEF-A992-5E1D9C2F12B3}" type="slidenum">
              <a:rPr lang="da-DK" smtClean="0"/>
              <a:t>‹nr.›</a:t>
            </a:fld>
            <a:endParaRPr lang="da-DK"/>
          </a:p>
        </p:txBody>
      </p:sp>
    </p:spTree>
    <p:extLst>
      <p:ext uri="{BB962C8B-B14F-4D97-AF65-F5344CB8AC3E}">
        <p14:creationId xmlns:p14="http://schemas.microsoft.com/office/powerpoint/2010/main" val="21132077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CAC3AAD-ECA8-6DEC-E7BB-CA9D8C728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6565B2D-0471-2AB9-8B3B-A6F358AA7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00ED87-876A-9ADE-C921-D265C8415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CDAA9C-D3CD-4584-AAFD-BB386C18ACAD}" type="datetime1">
              <a:rPr lang="da-DK" smtClean="0"/>
              <a:t>18-02-2026</a:t>
            </a:fld>
            <a:endParaRPr lang="da-DK"/>
          </a:p>
        </p:txBody>
      </p:sp>
      <p:sp>
        <p:nvSpPr>
          <p:cNvPr id="5" name="Pladsholder til sidefod 4">
            <a:extLst>
              <a:ext uri="{FF2B5EF4-FFF2-40B4-BE49-F238E27FC236}">
                <a16:creationId xmlns:a16="http://schemas.microsoft.com/office/drawing/2014/main" id="{FE39790A-AE86-9CE8-C65D-C990A6139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a-DK"/>
              <a:t>c</a:t>
            </a:r>
          </a:p>
        </p:txBody>
      </p:sp>
      <p:sp>
        <p:nvSpPr>
          <p:cNvPr id="6" name="Pladsholder til slidenummer 5">
            <a:extLst>
              <a:ext uri="{FF2B5EF4-FFF2-40B4-BE49-F238E27FC236}">
                <a16:creationId xmlns:a16="http://schemas.microsoft.com/office/drawing/2014/main" id="{394FEEEE-DFC1-E9EB-FED2-2859F80D7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804796-87FF-4031-8F85-754D7B19EDAB}" type="slidenum">
              <a:rPr lang="da-DK" smtClean="0"/>
              <a:t>‹nr.›</a:t>
            </a:fld>
            <a:endParaRPr lang="da-DK"/>
          </a:p>
        </p:txBody>
      </p:sp>
    </p:spTree>
    <p:extLst>
      <p:ext uri="{BB962C8B-B14F-4D97-AF65-F5344CB8AC3E}">
        <p14:creationId xmlns:p14="http://schemas.microsoft.com/office/powerpoint/2010/main" val="8199588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2/18/2026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41548964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1D2E5-D4A5-440D-B9CC-A0F4AD80B5C2}" type="datetimeFigureOut">
              <a:rPr lang="it-IT" smtClean="0"/>
              <a:t>18/02/2026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A1606-1AEC-42BB-A6EF-4A7AAE2DF573}" type="slidenum">
              <a:rPr lang="it-IT" smtClean="0"/>
              <a:t>‹nr.›</a:t>
            </a:fld>
            <a:endParaRPr lang="it-IT"/>
          </a:p>
        </p:txBody>
      </p:sp>
    </p:spTree>
    <p:extLst>
      <p:ext uri="{BB962C8B-B14F-4D97-AF65-F5344CB8AC3E}">
        <p14:creationId xmlns:p14="http://schemas.microsoft.com/office/powerpoint/2010/main" val="19698839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png"/><Relationship Id="rId7" Type="http://schemas.openxmlformats.org/officeDocument/2006/relationships/diagramColors" Target="../diagrams/colors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BE5A2B-CF50-A7B8-63F5-014C8C0BD2B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4600" b="1" kern="1200">
                <a:solidFill>
                  <a:schemeClr val="tx1"/>
                </a:solidFill>
                <a:latin typeface="+mj-lt"/>
                <a:ea typeface="+mj-ea"/>
                <a:cs typeface="+mj-cs"/>
              </a:rPr>
              <a:t>Justeringer til prøveprogrammet</a:t>
            </a:r>
          </a:p>
        </p:txBody>
      </p:sp>
      <p:pic>
        <p:nvPicPr>
          <p:cNvPr id="5" name="Pladsholder til indhold 4">
            <a:extLst>
              <a:ext uri="{FF2B5EF4-FFF2-40B4-BE49-F238E27FC236}">
                <a16:creationId xmlns:a16="http://schemas.microsoft.com/office/drawing/2014/main" id="{3B33BDC8-D8BD-4D0E-B3D1-40C8B53BEB8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630936" y="699516"/>
            <a:ext cx="5458968" cy="5458968"/>
          </a:xfrm>
          <a:prstGeom prst="rect">
            <a:avLst/>
          </a:prstGeom>
        </p:spPr>
      </p:pic>
      <p:sp>
        <p:nvSpPr>
          <p:cNvPr id="4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indhold 3">
            <a:extLst>
              <a:ext uri="{FF2B5EF4-FFF2-40B4-BE49-F238E27FC236}">
                <a16:creationId xmlns:a16="http://schemas.microsoft.com/office/drawing/2014/main" id="{25941CA9-5267-FA05-4543-322F1710C3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39128" y="2664886"/>
            <a:ext cx="4818888" cy="3550789"/>
          </a:xfrm>
        </p:spPr>
        <p:txBody>
          <a:bodyPr>
            <a:normAutofit/>
          </a:bodyPr>
          <a:lstStyle/>
          <a:p>
            <a:pPr marL="0" indent="0">
              <a:spcBef>
                <a:spcPts val="2500"/>
              </a:spcBef>
              <a:buFont typeface="Arial" panose="020B0604020202020204" pitchFamily="34" charset="0"/>
              <a:buNone/>
            </a:pPr>
            <a:r>
              <a:rPr lang="da-DK" sz="1400" b="1"/>
              <a:t>FCI’s Brugskommission har for nylig afholdt møde,  hvor der er foretaget nogle få justeringer til prøveprogrammet, som trådte i kraf den 1/1-2025</a:t>
            </a:r>
          </a:p>
          <a:p>
            <a:pPr marL="0" indent="0">
              <a:spcBef>
                <a:spcPts val="2500"/>
              </a:spcBef>
              <a:buFont typeface="Arial" panose="020B0604020202020204" pitchFamily="34" charset="0"/>
              <a:buNone/>
            </a:pPr>
            <a:r>
              <a:rPr lang="da-DK" sz="1400" b="1"/>
              <a:t>Ændringerne er trådt i kraft pr. 5/1-2026</a:t>
            </a:r>
          </a:p>
        </p:txBody>
      </p:sp>
    </p:spTree>
    <p:extLst>
      <p:ext uri="{BB962C8B-B14F-4D97-AF65-F5344CB8AC3E}">
        <p14:creationId xmlns:p14="http://schemas.microsoft.com/office/powerpoint/2010/main" val="8298919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Et billede, der indeholder logo, pattedyr, Grafik&#10;&#10;AI-genereret indhold kan være ukorrekt.">
            <a:extLst>
              <a:ext uri="{FF2B5EF4-FFF2-40B4-BE49-F238E27FC236}">
                <a16:creationId xmlns:a16="http://schemas.microsoft.com/office/drawing/2014/main" id="{EBEF4C66-5DBE-B5E3-1D01-AE544F67215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4493" r="48514" b="-4"/>
          <a:stretch>
            <a:fillRect/>
          </a:stretch>
        </p:blipFill>
        <p:spPr>
          <a:xfrm>
            <a:off x="20" y="-10453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BD8507-F64E-A529-19C2-024B2404D147}"/>
              </a:ext>
            </a:extLst>
          </p:cNvPr>
          <p:cNvSpPr>
            <a:spLocks noGrp="1"/>
          </p:cNvSpPr>
          <p:nvPr>
            <p:ph type="title"/>
          </p:nvPr>
        </p:nvSpPr>
        <p:spPr>
          <a:xfrm>
            <a:off x="838200" y="365125"/>
            <a:ext cx="10515600" cy="1325563"/>
          </a:xfrm>
        </p:spPr>
        <p:txBody>
          <a:bodyPr>
            <a:normAutofit/>
          </a:bodyPr>
          <a:lstStyle/>
          <a:p>
            <a:r>
              <a:rPr lang="en-US">
                <a:ln w="0"/>
                <a:effectLst>
                  <a:outerShdw blurRad="38100" dist="25400" dir="5400000" algn="ctr" rotWithShape="0">
                    <a:srgbClr val="6E747A">
                      <a:alpha val="43000"/>
                    </a:srgbClr>
                  </a:outerShdw>
                </a:effectLst>
                <a:latin typeface="Century Gothic" panose="020B0502020202020204" pitchFamily="34" charset="0"/>
              </a:rPr>
              <a:t>Start </a:t>
            </a:r>
            <a:r>
              <a:rPr lang="en-US" err="1">
                <a:ln w="0"/>
                <a:effectLst>
                  <a:outerShdw blurRad="38100" dist="25400" dir="5400000" algn="ctr" rotWithShape="0">
                    <a:srgbClr val="6E747A">
                      <a:alpha val="43000"/>
                    </a:srgbClr>
                  </a:outerShdw>
                </a:effectLst>
                <a:latin typeface="Century Gothic" panose="020B0502020202020204" pitchFamily="34" charset="0"/>
              </a:rPr>
              <a:t>og</a:t>
            </a:r>
            <a:r>
              <a:rPr lang="en-US">
                <a:ln w="0"/>
                <a:effectLst>
                  <a:outerShdw blurRad="38100" dist="25400" dir="5400000" algn="ctr" rotWithShape="0">
                    <a:srgbClr val="6E747A">
                      <a:alpha val="43000"/>
                    </a:srgbClr>
                  </a:outerShdw>
                </a:effectLst>
                <a:latin typeface="Century Gothic" panose="020B0502020202020204" pitchFamily="34" charset="0"/>
              </a:rPr>
              <a:t> slut </a:t>
            </a:r>
            <a:r>
              <a:rPr lang="en-US" err="1">
                <a:ln w="0"/>
                <a:effectLst>
                  <a:outerShdw blurRad="38100" dist="25400" dir="5400000" algn="ctr" rotWithShape="0">
                    <a:srgbClr val="6E747A">
                      <a:alpha val="43000"/>
                    </a:srgbClr>
                  </a:outerShdw>
                </a:effectLst>
                <a:latin typeface="Century Gothic" panose="020B0502020202020204" pitchFamily="34" charset="0"/>
              </a:rPr>
              <a:t>på</a:t>
            </a:r>
            <a:r>
              <a:rPr lang="en-US">
                <a:ln w="0"/>
                <a:effectLst>
                  <a:outerShdw blurRad="38100" dist="25400" dir="5400000" algn="ctr" rotWithShape="0">
                    <a:srgbClr val="6E747A">
                      <a:alpha val="43000"/>
                    </a:srgbClr>
                  </a:outerShdw>
                </a:effectLst>
                <a:latin typeface="Century Gothic" panose="020B0502020202020204" pitchFamily="34" charset="0"/>
              </a:rPr>
              <a:t> </a:t>
            </a:r>
            <a:r>
              <a:rPr lang="en-US" err="1">
                <a:ln w="0"/>
                <a:effectLst>
                  <a:outerShdw blurRad="38100" dist="25400" dir="5400000" algn="ctr" rotWithShape="0">
                    <a:srgbClr val="6E747A">
                      <a:alpha val="43000"/>
                    </a:srgbClr>
                  </a:outerShdw>
                </a:effectLst>
                <a:latin typeface="Century Gothic" panose="020B0502020202020204" pitchFamily="34" charset="0"/>
              </a:rPr>
              <a:t>en</a:t>
            </a:r>
            <a:r>
              <a:rPr lang="en-US">
                <a:ln w="0"/>
                <a:effectLst>
                  <a:outerShdw blurRad="38100" dist="25400" dir="5400000" algn="ctr" rotWithShape="0">
                    <a:srgbClr val="6E747A">
                      <a:alpha val="43000"/>
                    </a:srgbClr>
                  </a:outerShdw>
                </a:effectLst>
                <a:latin typeface="Century Gothic" panose="020B0502020202020204" pitchFamily="34" charset="0"/>
              </a:rPr>
              <a:t> </a:t>
            </a:r>
            <a:r>
              <a:rPr lang="en-US" err="1">
                <a:ln w="0"/>
                <a:effectLst>
                  <a:outerShdw blurRad="38100" dist="25400" dir="5400000" algn="ctr" rotWithShape="0">
                    <a:srgbClr val="6E747A">
                      <a:alpha val="43000"/>
                    </a:srgbClr>
                  </a:outerShdw>
                </a:effectLst>
                <a:latin typeface="Century Gothic" panose="020B0502020202020204" pitchFamily="34" charset="0"/>
              </a:rPr>
              <a:t>prøve</a:t>
            </a:r>
            <a:r>
              <a:rPr lang="en-US">
                <a:ln w="0"/>
                <a:effectLst>
                  <a:outerShdw blurRad="38100" dist="25400" dir="5400000" algn="ctr" rotWithShape="0">
                    <a:srgbClr val="6E747A">
                      <a:alpha val="43000"/>
                    </a:srgbClr>
                  </a:outerShdw>
                </a:effectLst>
                <a:latin typeface="Century Gothic" panose="020B0502020202020204" pitchFamily="34" charset="0"/>
              </a:rPr>
              <a:t>/arrangement</a:t>
            </a:r>
            <a:endParaRPr lang="de-AT">
              <a:ln w="0"/>
              <a:effectLst>
                <a:outerShdw blurRad="38100" dist="25400" dir="5400000" algn="ctr" rotWithShape="0">
                  <a:srgbClr val="6E747A">
                    <a:alpha val="43000"/>
                  </a:srgbClr>
                </a:outerShdw>
              </a:effectLst>
              <a:latin typeface="Century Gothic" panose="020B0502020202020204" pitchFamily="34" charset="0"/>
            </a:endParaRPr>
          </a:p>
        </p:txBody>
      </p:sp>
      <p:sp>
        <p:nvSpPr>
          <p:cNvPr id="5" name="Pladsholder til sidefod 4">
            <a:extLst>
              <a:ext uri="{FF2B5EF4-FFF2-40B4-BE49-F238E27FC236}">
                <a16:creationId xmlns:a16="http://schemas.microsoft.com/office/drawing/2014/main" id="{652D47DC-85B6-FA1E-2FF2-935F71586952}"/>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dirty="0"/>
              <a:t>28. </a:t>
            </a:r>
            <a:r>
              <a:rPr lang="de-AT" dirty="0" err="1"/>
              <a:t>januar</a:t>
            </a:r>
            <a:r>
              <a:rPr lang="de-AT" dirty="0"/>
              <a:t> 2026, Lene Carlson</a:t>
            </a:r>
          </a:p>
        </p:txBody>
      </p:sp>
      <p:pic>
        <p:nvPicPr>
          <p:cNvPr id="4" name="Immagine 3" descr="Et billede, der indeholder cirkel, tekst, Font/skrifttype, linje/række&#10;&#10;AI-genereret indhold kan være ukorrekt.">
            <a:extLst>
              <a:ext uri="{FF2B5EF4-FFF2-40B4-BE49-F238E27FC236}">
                <a16:creationId xmlns:a16="http://schemas.microsoft.com/office/drawing/2014/main" id="{4105CDC0-B829-4372-80F8-CAD1E84D0B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8500" y="6073429"/>
            <a:ext cx="565842" cy="565842"/>
          </a:xfrm>
          <a:prstGeom prst="rect">
            <a:avLst/>
          </a:prstGeom>
        </p:spPr>
      </p:pic>
      <p:graphicFrame>
        <p:nvGraphicFramePr>
          <p:cNvPr id="7" name="Inhaltsplatzhalter 2">
            <a:extLst>
              <a:ext uri="{FF2B5EF4-FFF2-40B4-BE49-F238E27FC236}">
                <a16:creationId xmlns:a16="http://schemas.microsoft.com/office/drawing/2014/main" id="{CE96DBE1-9B6F-1948-0BD2-177880101B52}"/>
              </a:ext>
            </a:extLst>
          </p:cNvPr>
          <p:cNvGraphicFramePr>
            <a:graphicFrameLocks noGrp="1"/>
          </p:cNvGraphicFramePr>
          <p:nvPr>
            <p:ph idx="1"/>
            <p:extLst>
              <p:ext uri="{D42A27DB-BD31-4B8C-83A1-F6EECF244321}">
                <p14:modId xmlns:p14="http://schemas.microsoft.com/office/powerpoint/2010/main" val="35464296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Billede 7" descr="Et billede, der indeholder logo, pattedyr, Grafik&#10;&#10;AI-genereret indhold kan være ukorrekt.">
            <a:extLst>
              <a:ext uri="{FF2B5EF4-FFF2-40B4-BE49-F238E27FC236}">
                <a16:creationId xmlns:a16="http://schemas.microsoft.com/office/drawing/2014/main" id="{FEC195AB-5FD3-845B-D0B0-2655D56E1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07" y="6147831"/>
            <a:ext cx="2253343" cy="605629"/>
          </a:xfrm>
          <a:prstGeom prst="rect">
            <a:avLst/>
          </a:prstGeom>
        </p:spPr>
      </p:pic>
    </p:spTree>
    <p:extLst>
      <p:ext uri="{BB962C8B-B14F-4D97-AF65-F5344CB8AC3E}">
        <p14:creationId xmlns:p14="http://schemas.microsoft.com/office/powerpoint/2010/main" val="341829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3C6E7-12DB-E699-7484-50872FBFC969}"/>
              </a:ext>
            </a:extLst>
          </p:cNvPr>
          <p:cNvSpPr>
            <a:spLocks noGrp="1"/>
          </p:cNvSpPr>
          <p:nvPr>
            <p:ph type="title"/>
          </p:nvPr>
        </p:nvSpPr>
        <p:spPr/>
        <p:txBody>
          <a:bodyPr/>
          <a:lstStyle/>
          <a:p>
            <a:r>
              <a:rPr lang="da-DK" dirty="0"/>
              <a:t>Dommerens placering!</a:t>
            </a:r>
          </a:p>
        </p:txBody>
      </p:sp>
      <p:pic>
        <p:nvPicPr>
          <p:cNvPr id="4" name="Billede 3">
            <a:extLst>
              <a:ext uri="{FF2B5EF4-FFF2-40B4-BE49-F238E27FC236}">
                <a16:creationId xmlns:a16="http://schemas.microsoft.com/office/drawing/2014/main" id="{E67673D9-5292-C945-02AB-9A7BDADBF1BE}"/>
              </a:ext>
            </a:extLst>
          </p:cNvPr>
          <p:cNvPicPr>
            <a:picLocks noChangeAspect="1"/>
          </p:cNvPicPr>
          <p:nvPr/>
        </p:nvPicPr>
        <p:blipFill>
          <a:blip r:embed="rId2"/>
          <a:stretch>
            <a:fillRect/>
          </a:stretch>
        </p:blipFill>
        <p:spPr>
          <a:xfrm>
            <a:off x="341713" y="6046241"/>
            <a:ext cx="2255716" cy="609653"/>
          </a:xfrm>
          <a:prstGeom prst="rect">
            <a:avLst/>
          </a:prstGeom>
        </p:spPr>
      </p:pic>
      <p:sp>
        <p:nvSpPr>
          <p:cNvPr id="6" name="Pladsholder til indhold 5">
            <a:extLst>
              <a:ext uri="{FF2B5EF4-FFF2-40B4-BE49-F238E27FC236}">
                <a16:creationId xmlns:a16="http://schemas.microsoft.com/office/drawing/2014/main" id="{E542971D-C9B1-0326-947A-981BEBD1494C}"/>
              </a:ext>
            </a:extLst>
          </p:cNvPr>
          <p:cNvSpPr>
            <a:spLocks noGrp="1"/>
          </p:cNvSpPr>
          <p:nvPr>
            <p:ph sz="quarter" idx="13"/>
          </p:nvPr>
        </p:nvSpPr>
        <p:spPr/>
        <p:txBody>
          <a:bodyPr/>
          <a:lstStyle/>
          <a:p>
            <a:endParaRPr lang="da-DK"/>
          </a:p>
        </p:txBody>
      </p:sp>
    </p:spTree>
    <p:extLst>
      <p:ext uri="{BB962C8B-B14F-4D97-AF65-F5344CB8AC3E}">
        <p14:creationId xmlns:p14="http://schemas.microsoft.com/office/powerpoint/2010/main" val="291023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0" y="6141508"/>
            <a:ext cx="12192000" cy="0"/>
          </a:xfrm>
          <a:prstGeom prst="line">
            <a:avLst/>
          </a:prstGeom>
          <a:ln w="12700">
            <a:solidFill>
              <a:srgbClr val="0089CC"/>
            </a:solidFill>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1053979" y="434959"/>
            <a:ext cx="9059334"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Poppins ExtraBold" panose="00000900000000000000" pitchFamily="2" charset="0"/>
                <a:ea typeface="+mn-ea"/>
                <a:cs typeface="Poppins ExtraBold" panose="00000900000000000000" pitchFamily="2" charset="0"/>
              </a:rPr>
              <a:t>Dommerens</a:t>
            </a:r>
            <a:r>
              <a:rPr kumimoji="0" lang="en-US" sz="3200" b="0" i="0" u="none" strike="noStrike" kern="1200" cap="none" spc="0" normalizeH="0" baseline="0" noProof="0" dirty="0">
                <a:ln>
                  <a:noFill/>
                </a:ln>
                <a:solidFill>
                  <a:prstClr val="black"/>
                </a:solidFill>
                <a:effectLst/>
                <a:uLnTx/>
                <a:uFillTx/>
                <a:latin typeface="Poppins ExtraBold" panose="00000900000000000000" pitchFamily="2" charset="0"/>
                <a:ea typeface="+mn-ea"/>
                <a:cs typeface="Poppins ExtraBold" panose="00000900000000000000" pitchFamily="2" charset="0"/>
              </a:rPr>
              <a:t> </a:t>
            </a:r>
            <a:r>
              <a:rPr kumimoji="0" lang="en-US" sz="3200" b="0" i="0" u="none" strike="noStrike" kern="1200" cap="none" spc="0" normalizeH="0" baseline="0" noProof="0" dirty="0" err="1">
                <a:ln>
                  <a:noFill/>
                </a:ln>
                <a:solidFill>
                  <a:prstClr val="black"/>
                </a:solidFill>
                <a:effectLst/>
                <a:uLnTx/>
                <a:uFillTx/>
                <a:latin typeface="Poppins ExtraBold" panose="00000900000000000000" pitchFamily="2" charset="0"/>
                <a:ea typeface="+mn-ea"/>
                <a:cs typeface="Poppins ExtraBold" panose="00000900000000000000" pitchFamily="2" charset="0"/>
              </a:rPr>
              <a:t>placering</a:t>
            </a:r>
            <a:endParaRPr kumimoji="0" lang="en-US" sz="3200" b="0" i="0" u="none" strike="noStrike" kern="1200" cap="none" spc="0" normalizeH="0" baseline="0" noProof="0" dirty="0">
              <a:ln>
                <a:noFill/>
              </a:ln>
              <a:solidFill>
                <a:prstClr val="black"/>
              </a:solidFill>
              <a:effectLst/>
              <a:uLnTx/>
              <a:uFillTx/>
              <a:latin typeface="Poppins ExtraBold" panose="00000900000000000000" pitchFamily="2" charset="0"/>
              <a:ea typeface="+mn-ea"/>
              <a:cs typeface="Poppins ExtraBold" panose="00000900000000000000" pitchFamily="2" charset="0"/>
            </a:endParaRPr>
          </a:p>
        </p:txBody>
      </p:sp>
      <p:pic>
        <p:nvPicPr>
          <p:cNvPr id="18" name="Immagin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686" y="1327100"/>
            <a:ext cx="7073900" cy="4714755"/>
          </a:xfrm>
          <a:prstGeom prst="rect">
            <a:avLst/>
          </a:prstGeom>
          <a:effectLst>
            <a:outerShdw blurRad="63500" sx="102000" sy="102000" algn="ctr" rotWithShape="0">
              <a:prstClr val="black">
                <a:alpha val="40000"/>
              </a:prstClr>
            </a:outerShdw>
          </a:effectLst>
        </p:spPr>
      </p:pic>
      <p:sp>
        <p:nvSpPr>
          <p:cNvPr id="8" name="Ovale 7"/>
          <p:cNvSpPr/>
          <p:nvPr/>
        </p:nvSpPr>
        <p:spPr>
          <a:xfrm>
            <a:off x="1800175" y="4536987"/>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e 22"/>
          <p:cNvSpPr/>
          <p:nvPr/>
        </p:nvSpPr>
        <p:spPr>
          <a:xfrm>
            <a:off x="2267767" y="4536987"/>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e 23"/>
          <p:cNvSpPr/>
          <p:nvPr/>
        </p:nvSpPr>
        <p:spPr>
          <a:xfrm>
            <a:off x="1800175" y="4952232"/>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e 24"/>
          <p:cNvSpPr/>
          <p:nvPr/>
        </p:nvSpPr>
        <p:spPr>
          <a:xfrm>
            <a:off x="2267767" y="4952232"/>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riangolo isoscele 30"/>
          <p:cNvSpPr/>
          <p:nvPr/>
        </p:nvSpPr>
        <p:spPr>
          <a:xfrm rot="12443537">
            <a:off x="1749382" y="-3140"/>
            <a:ext cx="4408344" cy="4788387"/>
          </a:xfrm>
          <a:custGeom>
            <a:avLst/>
            <a:gdLst>
              <a:gd name="connsiteX0" fmla="*/ 0 w 1700977"/>
              <a:gd name="connsiteY0" fmla="*/ 2866968 h 2866968"/>
              <a:gd name="connsiteX1" fmla="*/ 850489 w 1700977"/>
              <a:gd name="connsiteY1" fmla="*/ 0 h 2866968"/>
              <a:gd name="connsiteX2" fmla="*/ 1700977 w 1700977"/>
              <a:gd name="connsiteY2" fmla="*/ 2866968 h 2866968"/>
              <a:gd name="connsiteX3" fmla="*/ 0 w 1700977"/>
              <a:gd name="connsiteY3" fmla="*/ 2866968 h 2866968"/>
              <a:gd name="connsiteX0" fmla="*/ 0 w 1791763"/>
              <a:gd name="connsiteY0" fmla="*/ 3463622 h 3463622"/>
              <a:gd name="connsiteX1" fmla="*/ 941275 w 1791763"/>
              <a:gd name="connsiteY1" fmla="*/ 0 h 3463622"/>
              <a:gd name="connsiteX2" fmla="*/ 1791763 w 1791763"/>
              <a:gd name="connsiteY2" fmla="*/ 2866968 h 3463622"/>
              <a:gd name="connsiteX3" fmla="*/ 0 w 1791763"/>
              <a:gd name="connsiteY3" fmla="*/ 3463622 h 3463622"/>
              <a:gd name="connsiteX0" fmla="*/ 0 w 2006361"/>
              <a:gd name="connsiteY0" fmla="*/ 3463622 h 3463622"/>
              <a:gd name="connsiteX1" fmla="*/ 941275 w 2006361"/>
              <a:gd name="connsiteY1" fmla="*/ 0 h 3463622"/>
              <a:gd name="connsiteX2" fmla="*/ 2006361 w 2006361"/>
              <a:gd name="connsiteY2" fmla="*/ 2924436 h 3463622"/>
              <a:gd name="connsiteX3" fmla="*/ 0 w 2006361"/>
              <a:gd name="connsiteY3" fmla="*/ 3463622 h 3463622"/>
              <a:gd name="connsiteX0" fmla="*/ 0 w 2056819"/>
              <a:gd name="connsiteY0" fmla="*/ 5027493 h 5027493"/>
              <a:gd name="connsiteX1" fmla="*/ 991733 w 2056819"/>
              <a:gd name="connsiteY1" fmla="*/ 0 h 5027493"/>
              <a:gd name="connsiteX2" fmla="*/ 2056819 w 2056819"/>
              <a:gd name="connsiteY2" fmla="*/ 2924436 h 5027493"/>
              <a:gd name="connsiteX3" fmla="*/ 0 w 2056819"/>
              <a:gd name="connsiteY3" fmla="*/ 5027493 h 5027493"/>
              <a:gd name="connsiteX0" fmla="*/ 0 w 2282934"/>
              <a:gd name="connsiteY0" fmla="*/ 5027493 h 5027493"/>
              <a:gd name="connsiteX1" fmla="*/ 991733 w 2282934"/>
              <a:gd name="connsiteY1" fmla="*/ 0 h 5027493"/>
              <a:gd name="connsiteX2" fmla="*/ 2282934 w 2282934"/>
              <a:gd name="connsiteY2" fmla="*/ 2390009 h 5027493"/>
              <a:gd name="connsiteX3" fmla="*/ 0 w 2282934"/>
              <a:gd name="connsiteY3" fmla="*/ 5027493 h 5027493"/>
            </a:gdLst>
            <a:ahLst/>
            <a:cxnLst>
              <a:cxn ang="0">
                <a:pos x="connsiteX0" y="connsiteY0"/>
              </a:cxn>
              <a:cxn ang="0">
                <a:pos x="connsiteX1" y="connsiteY1"/>
              </a:cxn>
              <a:cxn ang="0">
                <a:pos x="connsiteX2" y="connsiteY2"/>
              </a:cxn>
              <a:cxn ang="0">
                <a:pos x="connsiteX3" y="connsiteY3"/>
              </a:cxn>
            </a:cxnLst>
            <a:rect l="l" t="t" r="r" b="b"/>
            <a:pathLst>
              <a:path w="2282934" h="5027493">
                <a:moveTo>
                  <a:pt x="0" y="5027493"/>
                </a:moveTo>
                <a:lnTo>
                  <a:pt x="991733" y="0"/>
                </a:lnTo>
                <a:lnTo>
                  <a:pt x="2282934" y="2390009"/>
                </a:lnTo>
                <a:lnTo>
                  <a:pt x="0" y="5027493"/>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riangolo isoscele 2"/>
          <p:cNvSpPr/>
          <p:nvPr/>
        </p:nvSpPr>
        <p:spPr>
          <a:xfrm rot="5400000">
            <a:off x="2122921" y="1407680"/>
            <a:ext cx="476250" cy="46759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ttangolo 3"/>
          <p:cNvSpPr/>
          <p:nvPr/>
        </p:nvSpPr>
        <p:spPr>
          <a:xfrm>
            <a:off x="4164446" y="1403350"/>
            <a:ext cx="5207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H</a:t>
            </a:r>
          </a:p>
        </p:txBody>
      </p:sp>
      <p:sp>
        <p:nvSpPr>
          <p:cNvPr id="20" name="Rettangolo 19"/>
          <p:cNvSpPr/>
          <p:nvPr/>
        </p:nvSpPr>
        <p:spPr>
          <a:xfrm>
            <a:off x="5116946" y="1403350"/>
            <a:ext cx="5207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a:t>
            </a:r>
          </a:p>
        </p:txBody>
      </p:sp>
      <p:cxnSp>
        <p:nvCxnSpPr>
          <p:cNvPr id="28" name="Connettore 1 27"/>
          <p:cNvCxnSpPr/>
          <p:nvPr/>
        </p:nvCxnSpPr>
        <p:spPr>
          <a:xfrm>
            <a:off x="1920240" y="3627120"/>
            <a:ext cx="3717406"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3016707" y="4790114"/>
            <a:ext cx="980643" cy="378117"/>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DOMMER</a:t>
            </a:r>
          </a:p>
        </p:txBody>
      </p:sp>
      <p:cxnSp>
        <p:nvCxnSpPr>
          <p:cNvPr id="32" name="Connettore 1 31"/>
          <p:cNvCxnSpPr/>
          <p:nvPr/>
        </p:nvCxnSpPr>
        <p:spPr>
          <a:xfrm>
            <a:off x="1920240" y="2407920"/>
            <a:ext cx="202311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1920240" y="2407920"/>
            <a:ext cx="0" cy="12192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 name="Ovale 37"/>
          <p:cNvSpPr/>
          <p:nvPr/>
        </p:nvSpPr>
        <p:spPr>
          <a:xfrm>
            <a:off x="5583646" y="35731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e 38"/>
          <p:cNvSpPr/>
          <p:nvPr/>
        </p:nvSpPr>
        <p:spPr>
          <a:xfrm>
            <a:off x="3889351" y="23539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ttangolo 39"/>
          <p:cNvSpPr/>
          <p:nvPr/>
        </p:nvSpPr>
        <p:spPr>
          <a:xfrm>
            <a:off x="3060553" y="3489909"/>
            <a:ext cx="828798" cy="29158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HUND</a:t>
            </a:r>
          </a:p>
        </p:txBody>
      </p:sp>
      <p:cxnSp>
        <p:nvCxnSpPr>
          <p:cNvPr id="42" name="Connettore 2 41"/>
          <p:cNvCxnSpPr/>
          <p:nvPr/>
        </p:nvCxnSpPr>
        <p:spPr>
          <a:xfrm>
            <a:off x="3050576" y="3421380"/>
            <a:ext cx="62131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e 45"/>
          <p:cNvSpPr/>
          <p:nvPr/>
        </p:nvSpPr>
        <p:spPr>
          <a:xfrm>
            <a:off x="3016708" y="4500219"/>
            <a:ext cx="216000" cy="216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Billede 1">
            <a:extLst>
              <a:ext uri="{FF2B5EF4-FFF2-40B4-BE49-F238E27FC236}">
                <a16:creationId xmlns:a16="http://schemas.microsoft.com/office/drawing/2014/main" id="{07292E2A-E3EC-8BE6-AA42-58398ECA773B}"/>
              </a:ext>
            </a:extLst>
          </p:cNvPr>
          <p:cNvPicPr>
            <a:picLocks noChangeAspect="1"/>
          </p:cNvPicPr>
          <p:nvPr/>
        </p:nvPicPr>
        <p:blipFill>
          <a:blip r:embed="rId3"/>
          <a:stretch>
            <a:fillRect/>
          </a:stretch>
        </p:blipFill>
        <p:spPr>
          <a:xfrm>
            <a:off x="341713" y="6046241"/>
            <a:ext cx="2255716" cy="609653"/>
          </a:xfrm>
          <a:prstGeom prst="rect">
            <a:avLst/>
          </a:prstGeom>
        </p:spPr>
      </p:pic>
    </p:spTree>
    <p:extLst>
      <p:ext uri="{BB962C8B-B14F-4D97-AF65-F5344CB8AC3E}">
        <p14:creationId xmlns:p14="http://schemas.microsoft.com/office/powerpoint/2010/main" val="2355741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0" y="6141508"/>
            <a:ext cx="12192000" cy="0"/>
          </a:xfrm>
          <a:prstGeom prst="line">
            <a:avLst/>
          </a:prstGeom>
          <a:ln w="12700">
            <a:solidFill>
              <a:srgbClr val="0089CC"/>
            </a:solidFill>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948266" y="434959"/>
            <a:ext cx="9059334"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Poppins ExtraBold" panose="00000900000000000000" pitchFamily="2" charset="0"/>
                <a:ea typeface="+mn-ea"/>
                <a:cs typeface="Poppins ExtraBold" panose="00000900000000000000" pitchFamily="2" charset="0"/>
              </a:rPr>
              <a:t>SIT, DÆK </a:t>
            </a:r>
            <a:r>
              <a:rPr kumimoji="0" lang="en-US" sz="3200" b="0" i="0" u="none" strike="noStrike" kern="1200" cap="none" spc="0" normalizeH="0" baseline="0" noProof="0" dirty="0" err="1">
                <a:ln>
                  <a:noFill/>
                </a:ln>
                <a:solidFill>
                  <a:prstClr val="black"/>
                </a:solidFill>
                <a:effectLst/>
                <a:uLnTx/>
                <a:uFillTx/>
                <a:latin typeface="Poppins ExtraBold" panose="00000900000000000000" pitchFamily="2" charset="0"/>
                <a:ea typeface="+mn-ea"/>
                <a:cs typeface="Poppins ExtraBold" panose="00000900000000000000" pitchFamily="2" charset="0"/>
              </a:rPr>
              <a:t>og</a:t>
            </a:r>
            <a:r>
              <a:rPr kumimoji="0" lang="en-US" sz="3200" b="0" i="0" u="none" strike="noStrike" kern="1200" cap="none" spc="0" normalizeH="0" baseline="0" noProof="0" dirty="0">
                <a:ln>
                  <a:noFill/>
                </a:ln>
                <a:solidFill>
                  <a:prstClr val="black"/>
                </a:solidFill>
                <a:effectLst/>
                <a:uLnTx/>
                <a:uFillTx/>
                <a:latin typeface="Poppins ExtraBold" panose="00000900000000000000" pitchFamily="2" charset="0"/>
                <a:ea typeface="+mn-ea"/>
                <a:cs typeface="Poppins ExtraBold" panose="00000900000000000000" pitchFamily="2" charset="0"/>
              </a:rPr>
              <a:t> STÅ</a:t>
            </a:r>
          </a:p>
        </p:txBody>
      </p:sp>
      <p:sp>
        <p:nvSpPr>
          <p:cNvPr id="38" name="Ovale 37"/>
          <p:cNvSpPr/>
          <p:nvPr/>
        </p:nvSpPr>
        <p:spPr>
          <a:xfrm>
            <a:off x="6575720" y="35731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uppe 4">
            <a:extLst>
              <a:ext uri="{FF2B5EF4-FFF2-40B4-BE49-F238E27FC236}">
                <a16:creationId xmlns:a16="http://schemas.microsoft.com/office/drawing/2014/main" id="{A99C5755-25A3-9758-0BC1-605176E247C3}"/>
              </a:ext>
            </a:extLst>
          </p:cNvPr>
          <p:cNvGrpSpPr/>
          <p:nvPr/>
        </p:nvGrpSpPr>
        <p:grpSpPr>
          <a:xfrm>
            <a:off x="1080770" y="0"/>
            <a:ext cx="7235916" cy="5959681"/>
            <a:chOff x="1080770" y="29027"/>
            <a:chExt cx="7073900" cy="5930654"/>
          </a:xfrm>
        </p:grpSpPr>
        <p:pic>
          <p:nvPicPr>
            <p:cNvPr id="18" name="Immagin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770" y="1244926"/>
              <a:ext cx="7073900" cy="4714755"/>
            </a:xfrm>
            <a:prstGeom prst="rect">
              <a:avLst/>
            </a:prstGeom>
            <a:effectLst>
              <a:outerShdw blurRad="63500" sx="102000" sy="102000" algn="ctr" rotWithShape="0">
                <a:prstClr val="black">
                  <a:alpha val="40000"/>
                </a:prstClr>
              </a:outerShdw>
            </a:effectLst>
          </p:spPr>
        </p:pic>
        <p:sp>
          <p:nvSpPr>
            <p:cNvPr id="8" name="Ovale 7"/>
            <p:cNvSpPr/>
            <p:nvPr/>
          </p:nvSpPr>
          <p:spPr>
            <a:xfrm>
              <a:off x="1800175" y="4536987"/>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e 22"/>
            <p:cNvSpPr/>
            <p:nvPr/>
          </p:nvSpPr>
          <p:spPr>
            <a:xfrm>
              <a:off x="2267767" y="4536987"/>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e 23"/>
            <p:cNvSpPr/>
            <p:nvPr/>
          </p:nvSpPr>
          <p:spPr>
            <a:xfrm>
              <a:off x="1800175" y="4952232"/>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e 24"/>
            <p:cNvSpPr/>
            <p:nvPr/>
          </p:nvSpPr>
          <p:spPr>
            <a:xfrm>
              <a:off x="2267767" y="4952232"/>
              <a:ext cx="216000" cy="21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riangolo isoscele 30"/>
            <p:cNvSpPr/>
            <p:nvPr/>
          </p:nvSpPr>
          <p:spPr>
            <a:xfrm rot="12443537">
              <a:off x="1925273" y="29027"/>
              <a:ext cx="4364442" cy="4034480"/>
            </a:xfrm>
            <a:custGeom>
              <a:avLst/>
              <a:gdLst>
                <a:gd name="connsiteX0" fmla="*/ 0 w 1700977"/>
                <a:gd name="connsiteY0" fmla="*/ 2866968 h 2866968"/>
                <a:gd name="connsiteX1" fmla="*/ 850489 w 1700977"/>
                <a:gd name="connsiteY1" fmla="*/ 0 h 2866968"/>
                <a:gd name="connsiteX2" fmla="*/ 1700977 w 1700977"/>
                <a:gd name="connsiteY2" fmla="*/ 2866968 h 2866968"/>
                <a:gd name="connsiteX3" fmla="*/ 0 w 1700977"/>
                <a:gd name="connsiteY3" fmla="*/ 2866968 h 2866968"/>
                <a:gd name="connsiteX0" fmla="*/ 0 w 1791763"/>
                <a:gd name="connsiteY0" fmla="*/ 3463622 h 3463622"/>
                <a:gd name="connsiteX1" fmla="*/ 941275 w 1791763"/>
                <a:gd name="connsiteY1" fmla="*/ 0 h 3463622"/>
                <a:gd name="connsiteX2" fmla="*/ 1791763 w 1791763"/>
                <a:gd name="connsiteY2" fmla="*/ 2866968 h 3463622"/>
                <a:gd name="connsiteX3" fmla="*/ 0 w 1791763"/>
                <a:gd name="connsiteY3" fmla="*/ 3463622 h 3463622"/>
                <a:gd name="connsiteX0" fmla="*/ 0 w 2006361"/>
                <a:gd name="connsiteY0" fmla="*/ 3463622 h 3463622"/>
                <a:gd name="connsiteX1" fmla="*/ 941275 w 2006361"/>
                <a:gd name="connsiteY1" fmla="*/ 0 h 3463622"/>
                <a:gd name="connsiteX2" fmla="*/ 2006361 w 2006361"/>
                <a:gd name="connsiteY2" fmla="*/ 2924436 h 3463622"/>
                <a:gd name="connsiteX3" fmla="*/ 0 w 2006361"/>
                <a:gd name="connsiteY3" fmla="*/ 3463622 h 3463622"/>
                <a:gd name="connsiteX0" fmla="*/ 0 w 2056819"/>
                <a:gd name="connsiteY0" fmla="*/ 5027493 h 5027493"/>
                <a:gd name="connsiteX1" fmla="*/ 991733 w 2056819"/>
                <a:gd name="connsiteY1" fmla="*/ 0 h 5027493"/>
                <a:gd name="connsiteX2" fmla="*/ 2056819 w 2056819"/>
                <a:gd name="connsiteY2" fmla="*/ 2924436 h 5027493"/>
                <a:gd name="connsiteX3" fmla="*/ 0 w 2056819"/>
                <a:gd name="connsiteY3" fmla="*/ 5027493 h 5027493"/>
                <a:gd name="connsiteX0" fmla="*/ 0 w 2282934"/>
                <a:gd name="connsiteY0" fmla="*/ 5027493 h 5027493"/>
                <a:gd name="connsiteX1" fmla="*/ 991733 w 2282934"/>
                <a:gd name="connsiteY1" fmla="*/ 0 h 5027493"/>
                <a:gd name="connsiteX2" fmla="*/ 2282934 w 2282934"/>
                <a:gd name="connsiteY2" fmla="*/ 2390009 h 5027493"/>
                <a:gd name="connsiteX3" fmla="*/ 0 w 2282934"/>
                <a:gd name="connsiteY3" fmla="*/ 5027493 h 5027493"/>
                <a:gd name="connsiteX0" fmla="*/ 0 w 2282934"/>
                <a:gd name="connsiteY0" fmla="*/ 4050733 h 4050733"/>
                <a:gd name="connsiteX1" fmla="*/ 357424 w 2282934"/>
                <a:gd name="connsiteY1" fmla="*/ 0 h 4050733"/>
                <a:gd name="connsiteX2" fmla="*/ 2282934 w 2282934"/>
                <a:gd name="connsiteY2" fmla="*/ 1413249 h 4050733"/>
                <a:gd name="connsiteX3" fmla="*/ 0 w 2282934"/>
                <a:gd name="connsiteY3" fmla="*/ 4050733 h 4050733"/>
                <a:gd name="connsiteX0" fmla="*/ 0 w 2282934"/>
                <a:gd name="connsiteY0" fmla="*/ 4303302 h 4303302"/>
                <a:gd name="connsiteX1" fmla="*/ 292872 w 2282934"/>
                <a:gd name="connsiteY1" fmla="*/ 0 h 4303302"/>
                <a:gd name="connsiteX2" fmla="*/ 2282934 w 2282934"/>
                <a:gd name="connsiteY2" fmla="*/ 1665818 h 4303302"/>
                <a:gd name="connsiteX3" fmla="*/ 0 w 2282934"/>
                <a:gd name="connsiteY3" fmla="*/ 4303302 h 4303302"/>
              </a:gdLst>
              <a:ahLst/>
              <a:cxnLst>
                <a:cxn ang="0">
                  <a:pos x="connsiteX0" y="connsiteY0"/>
                </a:cxn>
                <a:cxn ang="0">
                  <a:pos x="connsiteX1" y="connsiteY1"/>
                </a:cxn>
                <a:cxn ang="0">
                  <a:pos x="connsiteX2" y="connsiteY2"/>
                </a:cxn>
                <a:cxn ang="0">
                  <a:pos x="connsiteX3" y="connsiteY3"/>
                </a:cxn>
              </a:cxnLst>
              <a:rect l="l" t="t" r="r" b="b"/>
              <a:pathLst>
                <a:path w="2282934" h="4303302">
                  <a:moveTo>
                    <a:pt x="0" y="4303302"/>
                  </a:moveTo>
                  <a:lnTo>
                    <a:pt x="292872" y="0"/>
                  </a:lnTo>
                  <a:lnTo>
                    <a:pt x="2282934" y="1665818"/>
                  </a:lnTo>
                  <a:lnTo>
                    <a:pt x="0" y="4303302"/>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riangolo isoscele 2"/>
            <p:cNvSpPr/>
            <p:nvPr/>
          </p:nvSpPr>
          <p:spPr>
            <a:xfrm rot="5400000">
              <a:off x="2122921" y="1407680"/>
              <a:ext cx="476250" cy="46759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ttangolo 3"/>
            <p:cNvSpPr/>
            <p:nvPr/>
          </p:nvSpPr>
          <p:spPr>
            <a:xfrm>
              <a:off x="4164446" y="1403350"/>
              <a:ext cx="5207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H</a:t>
              </a:r>
            </a:p>
          </p:txBody>
        </p:sp>
        <p:sp>
          <p:nvSpPr>
            <p:cNvPr id="20" name="Rettangolo 19"/>
            <p:cNvSpPr/>
            <p:nvPr/>
          </p:nvSpPr>
          <p:spPr>
            <a:xfrm>
              <a:off x="5116946" y="1403350"/>
              <a:ext cx="5207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Poppins SemiBold" panose="00000700000000000000" pitchFamily="2" charset="0"/>
                  <a:ea typeface="+mn-ea"/>
                  <a:cs typeface="Poppins SemiBold" panose="00000700000000000000" pitchFamily="2" charset="0"/>
                </a:rPr>
                <a:t>T</a:t>
              </a:r>
            </a:p>
          </p:txBody>
        </p:sp>
        <p:cxnSp>
          <p:nvCxnSpPr>
            <p:cNvPr id="28" name="Connettore 1 27"/>
            <p:cNvCxnSpPr/>
            <p:nvPr/>
          </p:nvCxnSpPr>
          <p:spPr>
            <a:xfrm>
              <a:off x="2127250" y="3627120"/>
              <a:ext cx="448406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4192655" y="5023152"/>
              <a:ext cx="1108687" cy="351487"/>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DOMMER</a:t>
              </a:r>
            </a:p>
          </p:txBody>
        </p:sp>
        <p:sp>
          <p:nvSpPr>
            <p:cNvPr id="40" name="Rettangolo 39"/>
            <p:cNvSpPr/>
            <p:nvPr/>
          </p:nvSpPr>
          <p:spPr>
            <a:xfrm>
              <a:off x="4330560" y="3470647"/>
              <a:ext cx="701450" cy="34632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HUND</a:t>
              </a:r>
            </a:p>
          </p:txBody>
        </p:sp>
        <p:cxnSp>
          <p:nvCxnSpPr>
            <p:cNvPr id="42" name="Connettore 2 41"/>
            <p:cNvCxnSpPr/>
            <p:nvPr/>
          </p:nvCxnSpPr>
          <p:spPr>
            <a:xfrm>
              <a:off x="4320583" y="3402118"/>
              <a:ext cx="62131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e 45"/>
            <p:cNvSpPr/>
            <p:nvPr/>
          </p:nvSpPr>
          <p:spPr>
            <a:xfrm>
              <a:off x="4504333" y="4516717"/>
              <a:ext cx="216000" cy="216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6" name="Connettore 2 25"/>
          <p:cNvCxnSpPr/>
          <p:nvPr/>
        </p:nvCxnSpPr>
        <p:spPr>
          <a:xfrm flipH="1">
            <a:off x="4330560" y="3816985"/>
            <a:ext cx="62131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e 26"/>
          <p:cNvSpPr/>
          <p:nvPr/>
        </p:nvSpPr>
        <p:spPr>
          <a:xfrm>
            <a:off x="2123179" y="35646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ttangolo 28"/>
          <p:cNvSpPr/>
          <p:nvPr/>
        </p:nvSpPr>
        <p:spPr>
          <a:xfrm>
            <a:off x="8580060" y="2612747"/>
            <a:ext cx="323093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Dommeren må ikke forstyrre eller påvirke hundens arbejde gennem sin adfærd.
</a:t>
            </a:r>
            <a:endParaRPr kumimoji="0" lang="en-US" sz="1400" b="0" i="1"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pic>
        <p:nvPicPr>
          <p:cNvPr id="2" name="Billede 1">
            <a:extLst>
              <a:ext uri="{FF2B5EF4-FFF2-40B4-BE49-F238E27FC236}">
                <a16:creationId xmlns:a16="http://schemas.microsoft.com/office/drawing/2014/main" id="{D958440B-EC4A-9BA9-2451-BFBF5534C476}"/>
              </a:ext>
            </a:extLst>
          </p:cNvPr>
          <p:cNvPicPr>
            <a:picLocks noChangeAspect="1"/>
          </p:cNvPicPr>
          <p:nvPr/>
        </p:nvPicPr>
        <p:blipFill>
          <a:blip r:embed="rId3"/>
          <a:stretch>
            <a:fillRect/>
          </a:stretch>
        </p:blipFill>
        <p:spPr>
          <a:xfrm>
            <a:off x="341713" y="6046241"/>
            <a:ext cx="2255716" cy="609653"/>
          </a:xfrm>
          <a:prstGeom prst="rect">
            <a:avLst/>
          </a:prstGeom>
        </p:spPr>
      </p:pic>
    </p:spTree>
    <p:extLst>
      <p:ext uri="{BB962C8B-B14F-4D97-AF65-F5344CB8AC3E}">
        <p14:creationId xmlns:p14="http://schemas.microsoft.com/office/powerpoint/2010/main" val="321227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28FE688-CF6D-DAFE-13E6-1DB336BB49D8}"/>
              </a:ext>
            </a:extLst>
          </p:cNvPr>
          <p:cNvPicPr>
            <a:picLocks noChangeAspect="1"/>
          </p:cNvPicPr>
          <p:nvPr/>
        </p:nvPicPr>
        <p:blipFill>
          <a:blip r:embed="rId2"/>
          <a:srcRect t="16326" r="9091" b="5900"/>
          <a:stretch>
            <a:fillRect/>
          </a:stretch>
        </p:blipFill>
        <p:spPr>
          <a:xfrm>
            <a:off x="20" y="10"/>
            <a:ext cx="12191980" cy="6857990"/>
          </a:xfrm>
          <a:prstGeom prst="rect">
            <a:avLst/>
          </a:prstGeom>
        </p:spPr>
      </p:pic>
      <p:sp>
        <p:nvSpPr>
          <p:cNvPr id="48" name="Rectangle 4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B8A4A1E-3E1B-43AA-BDA1-0DABCD3813CB}"/>
              </a:ext>
            </a:extLst>
          </p:cNvPr>
          <p:cNvSpPr>
            <a:spLocks noGrp="1"/>
          </p:cNvSpPr>
          <p:nvPr>
            <p:ph type="title"/>
          </p:nvPr>
        </p:nvSpPr>
        <p:spPr>
          <a:xfrm>
            <a:off x="838200" y="365125"/>
            <a:ext cx="10515600" cy="1325563"/>
          </a:xfrm>
        </p:spPr>
        <p:txBody>
          <a:bodyPr>
            <a:normAutofit/>
          </a:bodyPr>
          <a:lstStyle/>
          <a:p>
            <a:r>
              <a:rPr lang="de-AT"/>
              <a:t>FCI IFH 1</a:t>
            </a:r>
          </a:p>
        </p:txBody>
      </p:sp>
      <p:sp>
        <p:nvSpPr>
          <p:cNvPr id="4" name="Pladsholder til sidefod 3">
            <a:extLst>
              <a:ext uri="{FF2B5EF4-FFF2-40B4-BE49-F238E27FC236}">
                <a16:creationId xmlns:a16="http://schemas.microsoft.com/office/drawing/2014/main" id="{999BBC34-2FB7-D50B-29DA-96A7FBB9A286}"/>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dirty="0">
                <a:solidFill>
                  <a:schemeClr val="tx1">
                    <a:lumMod val="50000"/>
                    <a:lumOff val="50000"/>
                  </a:schemeClr>
                </a:solidFill>
              </a:rPr>
              <a:t>28. </a:t>
            </a:r>
            <a:r>
              <a:rPr lang="de-AT" dirty="0" err="1">
                <a:solidFill>
                  <a:schemeClr val="tx1">
                    <a:lumMod val="50000"/>
                    <a:lumOff val="50000"/>
                  </a:schemeClr>
                </a:solidFill>
              </a:rPr>
              <a:t>januar</a:t>
            </a:r>
            <a:r>
              <a:rPr lang="de-AT" dirty="0">
                <a:solidFill>
                  <a:schemeClr val="tx1">
                    <a:lumMod val="50000"/>
                    <a:lumOff val="50000"/>
                  </a:schemeClr>
                </a:solidFill>
              </a:rPr>
              <a:t> 2026, Lene Carlson</a:t>
            </a:r>
          </a:p>
        </p:txBody>
      </p:sp>
      <p:pic>
        <p:nvPicPr>
          <p:cNvPr id="5" name="Billede 4">
            <a:extLst>
              <a:ext uri="{FF2B5EF4-FFF2-40B4-BE49-F238E27FC236}">
                <a16:creationId xmlns:a16="http://schemas.microsoft.com/office/drawing/2014/main" id="{4B08F325-B590-208A-9406-93D9CE437EC6}"/>
              </a:ext>
            </a:extLst>
          </p:cNvPr>
          <p:cNvPicPr>
            <a:picLocks noChangeAspect="1"/>
          </p:cNvPicPr>
          <p:nvPr/>
        </p:nvPicPr>
        <p:blipFill>
          <a:blip r:embed="rId3"/>
          <a:stretch>
            <a:fillRect/>
          </a:stretch>
        </p:blipFill>
        <p:spPr>
          <a:xfrm>
            <a:off x="11372282" y="6097247"/>
            <a:ext cx="518205" cy="518205"/>
          </a:xfrm>
          <a:prstGeom prst="rect">
            <a:avLst/>
          </a:prstGeom>
        </p:spPr>
      </p:pic>
      <p:pic>
        <p:nvPicPr>
          <p:cNvPr id="7" name="Billede 6" descr="Et billede, der indeholder logo, pattedyr, Grafik&#10;&#10;AI-genereret indhold kan være ukorrekt.">
            <a:extLst>
              <a:ext uri="{FF2B5EF4-FFF2-40B4-BE49-F238E27FC236}">
                <a16:creationId xmlns:a16="http://schemas.microsoft.com/office/drawing/2014/main" id="{636C8CA6-50DF-A967-55D6-36BEC1E4A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7" y="6190060"/>
            <a:ext cx="2253343" cy="605629"/>
          </a:xfrm>
          <a:prstGeom prst="rect">
            <a:avLst/>
          </a:prstGeom>
        </p:spPr>
      </p:pic>
      <p:graphicFrame>
        <p:nvGraphicFramePr>
          <p:cNvPr id="9" name="Inhaltsplatzhalter 2">
            <a:extLst>
              <a:ext uri="{FF2B5EF4-FFF2-40B4-BE49-F238E27FC236}">
                <a16:creationId xmlns:a16="http://schemas.microsoft.com/office/drawing/2014/main" id="{64A353DE-FFE9-B8D0-A73C-9FDC1A11D891}"/>
              </a:ext>
            </a:extLst>
          </p:cNvPr>
          <p:cNvGraphicFramePr>
            <a:graphicFrameLocks noGrp="1"/>
          </p:cNvGraphicFramePr>
          <p:nvPr>
            <p:ph idx="1"/>
            <p:extLst>
              <p:ext uri="{D42A27DB-BD31-4B8C-83A1-F6EECF244321}">
                <p14:modId xmlns:p14="http://schemas.microsoft.com/office/powerpoint/2010/main" val="2985687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766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Et billede, der indeholder logo, pattedyr, Grafik&#10;&#10;AI-genereret indhold kan være ukorrekt.">
            <a:extLst>
              <a:ext uri="{FF2B5EF4-FFF2-40B4-BE49-F238E27FC236}">
                <a16:creationId xmlns:a16="http://schemas.microsoft.com/office/drawing/2014/main" id="{E55005CB-727B-E38D-4692-FAC5C1495B6A}"/>
              </a:ext>
            </a:extLst>
          </p:cNvPr>
          <p:cNvPicPr>
            <a:picLocks noChangeAspect="1"/>
          </p:cNvPicPr>
          <p:nvPr/>
        </p:nvPicPr>
        <p:blipFill>
          <a:blip r:embed="rId2">
            <a:extLst>
              <a:ext uri="{28A0092B-C50C-407E-A947-70E740481C1C}">
                <a14:useLocalDpi xmlns:a14="http://schemas.microsoft.com/office/drawing/2010/main" val="0"/>
              </a:ext>
            </a:extLst>
          </a:blip>
          <a:srcRect r="53007" b="-4"/>
          <a:stretch>
            <a:fill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A2A7B48-FF30-4F43-3D2D-5EDEE90BC723}"/>
              </a:ext>
            </a:extLst>
          </p:cNvPr>
          <p:cNvSpPr>
            <a:spLocks noGrp="1"/>
          </p:cNvSpPr>
          <p:nvPr>
            <p:ph type="title"/>
          </p:nvPr>
        </p:nvSpPr>
        <p:spPr>
          <a:xfrm>
            <a:off x="838200" y="365125"/>
            <a:ext cx="10515600" cy="1325563"/>
          </a:xfrm>
        </p:spPr>
        <p:txBody>
          <a:bodyPr>
            <a:normAutofit/>
          </a:bodyPr>
          <a:lstStyle/>
          <a:p>
            <a:r>
              <a:rPr lang="de-AT"/>
              <a:t>Apport på jord</a:t>
            </a:r>
            <a:endParaRPr lang="de-AT" dirty="0"/>
          </a:p>
        </p:txBody>
      </p:sp>
      <p:sp>
        <p:nvSpPr>
          <p:cNvPr id="4" name="Pladsholder til sidefod 3">
            <a:extLst>
              <a:ext uri="{FF2B5EF4-FFF2-40B4-BE49-F238E27FC236}">
                <a16:creationId xmlns:a16="http://schemas.microsoft.com/office/drawing/2014/main" id="{59AFC10E-1330-D95C-BEA8-3C641907D054}"/>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dirty="0">
                <a:solidFill>
                  <a:schemeClr val="tx1">
                    <a:lumMod val="50000"/>
                    <a:lumOff val="50000"/>
                  </a:schemeClr>
                </a:solidFill>
              </a:rPr>
              <a:t>28. Januar 2026, Lene Carlson</a:t>
            </a:r>
          </a:p>
        </p:txBody>
      </p:sp>
      <p:pic>
        <p:nvPicPr>
          <p:cNvPr id="5" name="Billede 4">
            <a:extLst>
              <a:ext uri="{FF2B5EF4-FFF2-40B4-BE49-F238E27FC236}">
                <a16:creationId xmlns:a16="http://schemas.microsoft.com/office/drawing/2014/main" id="{B9673A39-BA0B-F183-397D-FF5585295C2D}"/>
              </a:ext>
            </a:extLst>
          </p:cNvPr>
          <p:cNvPicPr>
            <a:picLocks noChangeAspect="1"/>
          </p:cNvPicPr>
          <p:nvPr/>
        </p:nvPicPr>
        <p:blipFill>
          <a:blip r:embed="rId3"/>
          <a:stretch>
            <a:fillRect/>
          </a:stretch>
        </p:blipFill>
        <p:spPr>
          <a:xfrm>
            <a:off x="11094697" y="6097247"/>
            <a:ext cx="518205" cy="518205"/>
          </a:xfrm>
          <a:prstGeom prst="rect">
            <a:avLst/>
          </a:prstGeom>
        </p:spPr>
      </p:pic>
      <p:pic>
        <p:nvPicPr>
          <p:cNvPr id="7" name="Billede 6" descr="Et billede, der indeholder logo, pattedyr, Grafik&#10;&#10;AI-genereret indhold kan være ukorrekt.">
            <a:extLst>
              <a:ext uri="{FF2B5EF4-FFF2-40B4-BE49-F238E27FC236}">
                <a16:creationId xmlns:a16="http://schemas.microsoft.com/office/drawing/2014/main" id="{0C640364-1996-A8C3-3EB7-7AE9ECA3A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6190060"/>
            <a:ext cx="2253343" cy="605629"/>
          </a:xfrm>
          <a:prstGeom prst="rect">
            <a:avLst/>
          </a:prstGeom>
        </p:spPr>
      </p:pic>
      <p:graphicFrame>
        <p:nvGraphicFramePr>
          <p:cNvPr id="8" name="Inhaltsplatzhalter 2">
            <a:extLst>
              <a:ext uri="{FF2B5EF4-FFF2-40B4-BE49-F238E27FC236}">
                <a16:creationId xmlns:a16="http://schemas.microsoft.com/office/drawing/2014/main" id="{2B0A4ED8-2848-441D-167D-6A6627A3E56C}"/>
              </a:ext>
            </a:extLst>
          </p:cNvPr>
          <p:cNvGraphicFramePr>
            <a:graphicFrameLocks noGrp="1"/>
          </p:cNvGraphicFramePr>
          <p:nvPr>
            <p:ph idx="1"/>
            <p:extLst>
              <p:ext uri="{D42A27DB-BD31-4B8C-83A1-F6EECF244321}">
                <p14:modId xmlns:p14="http://schemas.microsoft.com/office/powerpoint/2010/main" val="38605908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601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Et billede, der indeholder logo, pattedyr, Grafik&#10;&#10;AI-genereret indhold kan være ukorrekt.">
            <a:extLst>
              <a:ext uri="{FF2B5EF4-FFF2-40B4-BE49-F238E27FC236}">
                <a16:creationId xmlns:a16="http://schemas.microsoft.com/office/drawing/2014/main" id="{23BD3D42-57E7-B823-1723-89F2C266EFEA}"/>
              </a:ext>
            </a:extLst>
          </p:cNvPr>
          <p:cNvPicPr>
            <a:picLocks noChangeAspect="1"/>
          </p:cNvPicPr>
          <p:nvPr/>
        </p:nvPicPr>
        <p:blipFill>
          <a:blip r:embed="rId2">
            <a:extLst>
              <a:ext uri="{28A0092B-C50C-407E-A947-70E740481C1C}">
                <a14:useLocalDpi xmlns:a14="http://schemas.microsoft.com/office/drawing/2010/main" val="0"/>
              </a:ext>
            </a:extLst>
          </a:blip>
          <a:srcRect r="53007" b="-4"/>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474D914-69E9-E8F7-9689-B328E15E788B}"/>
              </a:ext>
            </a:extLst>
          </p:cNvPr>
          <p:cNvSpPr>
            <a:spLocks noGrp="1"/>
          </p:cNvSpPr>
          <p:nvPr>
            <p:ph type="title"/>
          </p:nvPr>
        </p:nvSpPr>
        <p:spPr>
          <a:xfrm>
            <a:off x="838200" y="365125"/>
            <a:ext cx="10515600" cy="1325563"/>
          </a:xfrm>
        </p:spPr>
        <p:txBody>
          <a:bodyPr>
            <a:normAutofit/>
          </a:bodyPr>
          <a:lstStyle/>
          <a:p>
            <a:r>
              <a:rPr lang="de-AT"/>
              <a:t>Flugtspring, klatrespring og spring med apport</a:t>
            </a:r>
            <a:endParaRPr lang="de-AT" dirty="0"/>
          </a:p>
        </p:txBody>
      </p:sp>
      <p:sp>
        <p:nvSpPr>
          <p:cNvPr id="4" name="Pladsholder til sidefod 3">
            <a:extLst>
              <a:ext uri="{FF2B5EF4-FFF2-40B4-BE49-F238E27FC236}">
                <a16:creationId xmlns:a16="http://schemas.microsoft.com/office/drawing/2014/main" id="{4634A4E4-7D45-A311-E2EB-78190B7FB8D8}"/>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dirty="0">
                <a:solidFill>
                  <a:schemeClr val="tx1">
                    <a:lumMod val="50000"/>
                    <a:lumOff val="50000"/>
                  </a:schemeClr>
                </a:solidFill>
              </a:rPr>
              <a:t>28. </a:t>
            </a:r>
            <a:r>
              <a:rPr lang="de-AT" dirty="0" err="1">
                <a:solidFill>
                  <a:schemeClr val="tx1">
                    <a:lumMod val="50000"/>
                    <a:lumOff val="50000"/>
                  </a:schemeClr>
                </a:solidFill>
              </a:rPr>
              <a:t>januar</a:t>
            </a:r>
            <a:r>
              <a:rPr lang="de-AT" dirty="0">
                <a:solidFill>
                  <a:schemeClr val="tx1">
                    <a:lumMod val="50000"/>
                    <a:lumOff val="50000"/>
                  </a:schemeClr>
                </a:solidFill>
              </a:rPr>
              <a:t> 2026, Lene Carlson</a:t>
            </a:r>
          </a:p>
        </p:txBody>
      </p:sp>
      <p:pic>
        <p:nvPicPr>
          <p:cNvPr id="5" name="Billede 4">
            <a:extLst>
              <a:ext uri="{FF2B5EF4-FFF2-40B4-BE49-F238E27FC236}">
                <a16:creationId xmlns:a16="http://schemas.microsoft.com/office/drawing/2014/main" id="{6C16E973-6CB7-C86A-1896-CC3BD6DB3111}"/>
              </a:ext>
            </a:extLst>
          </p:cNvPr>
          <p:cNvPicPr>
            <a:picLocks noChangeAspect="1"/>
          </p:cNvPicPr>
          <p:nvPr/>
        </p:nvPicPr>
        <p:blipFill>
          <a:blip r:embed="rId3"/>
          <a:stretch>
            <a:fillRect/>
          </a:stretch>
        </p:blipFill>
        <p:spPr>
          <a:xfrm>
            <a:off x="11443039" y="6097247"/>
            <a:ext cx="518205" cy="518205"/>
          </a:xfrm>
          <a:prstGeom prst="rect">
            <a:avLst/>
          </a:prstGeom>
        </p:spPr>
      </p:pic>
      <p:pic>
        <p:nvPicPr>
          <p:cNvPr id="7" name="Billede 6" descr="Et billede, der indeholder logo, pattedyr, Grafik&#10;&#10;AI-genereret indhold kan være ukorrekt.">
            <a:extLst>
              <a:ext uri="{FF2B5EF4-FFF2-40B4-BE49-F238E27FC236}">
                <a16:creationId xmlns:a16="http://schemas.microsoft.com/office/drawing/2014/main" id="{05DA5908-8D5D-B291-FE5F-1DD635CFA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6190060"/>
            <a:ext cx="2253343" cy="605629"/>
          </a:xfrm>
          <a:prstGeom prst="rect">
            <a:avLst/>
          </a:prstGeom>
        </p:spPr>
      </p:pic>
      <p:graphicFrame>
        <p:nvGraphicFramePr>
          <p:cNvPr id="8" name="Inhaltsplatzhalter 2">
            <a:extLst>
              <a:ext uri="{FF2B5EF4-FFF2-40B4-BE49-F238E27FC236}">
                <a16:creationId xmlns:a16="http://schemas.microsoft.com/office/drawing/2014/main" id="{C486CD4F-4F96-B1B1-D33E-7B85BB2C6BC6}"/>
              </a:ext>
            </a:extLst>
          </p:cNvPr>
          <p:cNvGraphicFramePr>
            <a:graphicFrameLocks noGrp="1"/>
          </p:cNvGraphicFramePr>
          <p:nvPr>
            <p:ph idx="1"/>
            <p:extLst>
              <p:ext uri="{D42A27DB-BD31-4B8C-83A1-F6EECF244321}">
                <p14:modId xmlns:p14="http://schemas.microsoft.com/office/powerpoint/2010/main" val="18118224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438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FC5C7-76D9-BE3B-7CEF-23800932620C}"/>
            </a:ext>
          </a:extLst>
        </p:cNvPr>
        <p:cNvGrpSpPr/>
        <p:nvPr/>
      </p:nvGrpSpPr>
      <p:grpSpPr>
        <a:xfrm>
          <a:off x="0" y="0"/>
          <a:ext cx="0" cy="0"/>
          <a:chOff x="0" y="0"/>
          <a:chExt cx="0" cy="0"/>
        </a:xfrm>
      </p:grpSpPr>
      <p:pic>
        <p:nvPicPr>
          <p:cNvPr id="6" name="Billede 5" descr="Et billede, der indeholder logo, pattedyr, Grafik&#10;&#10;AI-genereret indhold kan være ukorrekt.">
            <a:extLst>
              <a:ext uri="{FF2B5EF4-FFF2-40B4-BE49-F238E27FC236}">
                <a16:creationId xmlns:a16="http://schemas.microsoft.com/office/drawing/2014/main" id="{7E4814C6-4521-32E2-CA34-4EA65BA6070D}"/>
              </a:ext>
            </a:extLst>
          </p:cNvPr>
          <p:cNvPicPr>
            <a:picLocks noChangeAspect="1"/>
          </p:cNvPicPr>
          <p:nvPr/>
        </p:nvPicPr>
        <p:blipFill>
          <a:blip r:embed="rId2">
            <a:extLst>
              <a:ext uri="{28A0092B-C50C-407E-A947-70E740481C1C}">
                <a14:useLocalDpi xmlns:a14="http://schemas.microsoft.com/office/drawing/2010/main" val="0"/>
              </a:ext>
            </a:extLst>
          </a:blip>
          <a:srcRect r="53007" b="-4"/>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FA7388E2-EEA1-31C9-B2E5-5A62CB985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2BEA70-421C-EC89-D381-9561ED3E955C}"/>
              </a:ext>
            </a:extLst>
          </p:cNvPr>
          <p:cNvSpPr>
            <a:spLocks noGrp="1"/>
          </p:cNvSpPr>
          <p:nvPr>
            <p:ph type="title"/>
          </p:nvPr>
        </p:nvSpPr>
        <p:spPr>
          <a:xfrm>
            <a:off x="838200" y="365125"/>
            <a:ext cx="10515600" cy="1325563"/>
          </a:xfrm>
        </p:spPr>
        <p:txBody>
          <a:bodyPr>
            <a:normAutofit/>
          </a:bodyPr>
          <a:lstStyle/>
          <a:p>
            <a:r>
              <a:rPr lang="de-AT" dirty="0" err="1"/>
              <a:t>Klatrespring</a:t>
            </a:r>
            <a:r>
              <a:rPr lang="de-AT" dirty="0"/>
              <a:t> </a:t>
            </a:r>
            <a:r>
              <a:rPr lang="de-AT" dirty="0" err="1"/>
              <a:t>med</a:t>
            </a:r>
            <a:r>
              <a:rPr lang="de-AT" dirty="0"/>
              <a:t> </a:t>
            </a:r>
            <a:r>
              <a:rPr lang="de-AT" dirty="0" err="1"/>
              <a:t>apportering</a:t>
            </a:r>
            <a:endParaRPr lang="de-AT" dirty="0"/>
          </a:p>
        </p:txBody>
      </p:sp>
      <p:sp>
        <p:nvSpPr>
          <p:cNvPr id="4" name="Pladsholder til sidefod 3">
            <a:extLst>
              <a:ext uri="{FF2B5EF4-FFF2-40B4-BE49-F238E27FC236}">
                <a16:creationId xmlns:a16="http://schemas.microsoft.com/office/drawing/2014/main" id="{EBDD814C-0D24-56A2-25DC-D9F272C046D2}"/>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dirty="0">
                <a:solidFill>
                  <a:schemeClr val="tx1">
                    <a:lumMod val="50000"/>
                    <a:lumOff val="50000"/>
                  </a:schemeClr>
                </a:solidFill>
              </a:rPr>
              <a:t>28. </a:t>
            </a:r>
            <a:r>
              <a:rPr lang="de-AT" dirty="0" err="1">
                <a:solidFill>
                  <a:schemeClr val="tx1">
                    <a:lumMod val="50000"/>
                    <a:lumOff val="50000"/>
                  </a:schemeClr>
                </a:solidFill>
              </a:rPr>
              <a:t>januar</a:t>
            </a:r>
            <a:r>
              <a:rPr lang="de-AT" dirty="0">
                <a:solidFill>
                  <a:schemeClr val="tx1">
                    <a:lumMod val="50000"/>
                    <a:lumOff val="50000"/>
                  </a:schemeClr>
                </a:solidFill>
              </a:rPr>
              <a:t> 2026, Lene Carlson</a:t>
            </a:r>
          </a:p>
        </p:txBody>
      </p:sp>
      <p:pic>
        <p:nvPicPr>
          <p:cNvPr id="5" name="Billede 4">
            <a:extLst>
              <a:ext uri="{FF2B5EF4-FFF2-40B4-BE49-F238E27FC236}">
                <a16:creationId xmlns:a16="http://schemas.microsoft.com/office/drawing/2014/main" id="{4CACC922-0D55-FB1B-72F4-003F952A7109}"/>
              </a:ext>
            </a:extLst>
          </p:cNvPr>
          <p:cNvPicPr>
            <a:picLocks noChangeAspect="1"/>
          </p:cNvPicPr>
          <p:nvPr/>
        </p:nvPicPr>
        <p:blipFill>
          <a:blip r:embed="rId3"/>
          <a:stretch>
            <a:fillRect/>
          </a:stretch>
        </p:blipFill>
        <p:spPr>
          <a:xfrm>
            <a:off x="11443039" y="6097247"/>
            <a:ext cx="518205" cy="518205"/>
          </a:xfrm>
          <a:prstGeom prst="rect">
            <a:avLst/>
          </a:prstGeom>
        </p:spPr>
      </p:pic>
      <p:pic>
        <p:nvPicPr>
          <p:cNvPr id="7" name="Billede 6" descr="Et billede, der indeholder logo, pattedyr, Grafik&#10;&#10;AI-genereret indhold kan være ukorrekt.">
            <a:extLst>
              <a:ext uri="{FF2B5EF4-FFF2-40B4-BE49-F238E27FC236}">
                <a16:creationId xmlns:a16="http://schemas.microsoft.com/office/drawing/2014/main" id="{27F655A2-447B-73B5-8C56-E0EB0E536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6190060"/>
            <a:ext cx="2253343" cy="605629"/>
          </a:xfrm>
          <a:prstGeom prst="rect">
            <a:avLst/>
          </a:prstGeom>
        </p:spPr>
      </p:pic>
      <p:graphicFrame>
        <p:nvGraphicFramePr>
          <p:cNvPr id="8" name="Inhaltsplatzhalter 2">
            <a:extLst>
              <a:ext uri="{FF2B5EF4-FFF2-40B4-BE49-F238E27FC236}">
                <a16:creationId xmlns:a16="http://schemas.microsoft.com/office/drawing/2014/main" id="{521439A7-4AE7-FD63-E887-76222DF894A5}"/>
              </a:ext>
            </a:extLst>
          </p:cNvPr>
          <p:cNvGraphicFramePr>
            <a:graphicFrameLocks noGrp="1"/>
          </p:cNvGraphicFramePr>
          <p:nvPr>
            <p:ph idx="1"/>
            <p:extLst>
              <p:ext uri="{D42A27DB-BD31-4B8C-83A1-F6EECF244321}">
                <p14:modId xmlns:p14="http://schemas.microsoft.com/office/powerpoint/2010/main" val="25167500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7AE20E-1ABE-7EEE-47A3-A0578F0A0B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0353EA6C-24A2-9105-7864-4FC0CEBD3754}"/>
              </a:ext>
            </a:extLst>
          </p:cNvPr>
          <p:cNvSpPr>
            <a:spLocks noGrp="1"/>
          </p:cNvSpPr>
          <p:nvPr>
            <p:ph type="title"/>
          </p:nvPr>
        </p:nvSpPr>
        <p:spPr>
          <a:xfrm>
            <a:off x="838200" y="365125"/>
            <a:ext cx="10515600" cy="1325563"/>
          </a:xfrm>
        </p:spPr>
        <p:txBody>
          <a:bodyPr>
            <a:normAutofit/>
          </a:bodyPr>
          <a:lstStyle/>
          <a:p>
            <a:r>
              <a:rPr lang="da-DK" sz="2600" noProof="0" dirty="0"/>
              <a:t>Hvordan bedømmes </a:t>
            </a:r>
            <a:r>
              <a:rPr lang="da-DK" sz="2600" noProof="0" dirty="0" err="1"/>
              <a:t>apportøvelsen</a:t>
            </a:r>
            <a:r>
              <a:rPr lang="da-DK" sz="2600" noProof="0" dirty="0"/>
              <a:t>, hvis hunden løber </a:t>
            </a:r>
            <a:r>
              <a:rPr lang="da-DK" sz="2600" noProof="0" dirty="0" err="1"/>
              <a:t>efterapporten</a:t>
            </a:r>
            <a:r>
              <a:rPr lang="da-DK" sz="2600" noProof="0" dirty="0"/>
              <a:t> og </a:t>
            </a:r>
            <a:r>
              <a:rPr lang="da-DK" sz="2600" noProof="0" dirty="0" err="1"/>
              <a:t>apporten</a:t>
            </a:r>
            <a:r>
              <a:rPr lang="da-DK" sz="2600" noProof="0" dirty="0"/>
              <a:t> ikke er inde i feltet og ikke er blevet lagt i feltet (stewarden er ikke i feltet)? Gælder alle </a:t>
            </a:r>
            <a:r>
              <a:rPr lang="da-DK" sz="2600" noProof="0" dirty="0" err="1"/>
              <a:t>apportøvelser</a:t>
            </a:r>
            <a:r>
              <a:rPr lang="da-DK" sz="2600" noProof="0" dirty="0"/>
              <a:t>.</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Pladsholder til sidefod 3">
            <a:extLst>
              <a:ext uri="{FF2B5EF4-FFF2-40B4-BE49-F238E27FC236}">
                <a16:creationId xmlns:a16="http://schemas.microsoft.com/office/drawing/2014/main" id="{93081CAB-D0C7-E40D-6E0F-BD5082DF426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aphicFrame>
        <p:nvGraphicFramePr>
          <p:cNvPr id="6" name="Pladsholder til indhold 2">
            <a:extLst>
              <a:ext uri="{FF2B5EF4-FFF2-40B4-BE49-F238E27FC236}">
                <a16:creationId xmlns:a16="http://schemas.microsoft.com/office/drawing/2014/main" id="{33CE7D4A-8D01-BAB6-E104-38D02FF17022}"/>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lede 6">
            <a:extLst>
              <a:ext uri="{FF2B5EF4-FFF2-40B4-BE49-F238E27FC236}">
                <a16:creationId xmlns:a16="http://schemas.microsoft.com/office/drawing/2014/main" id="{A50EFEEE-D847-3E91-8753-042188B1DE79}"/>
              </a:ext>
            </a:extLst>
          </p:cNvPr>
          <p:cNvPicPr>
            <a:picLocks noChangeAspect="1"/>
          </p:cNvPicPr>
          <p:nvPr/>
        </p:nvPicPr>
        <p:blipFill>
          <a:blip r:embed="rId7"/>
          <a:stretch>
            <a:fillRect/>
          </a:stretch>
        </p:blipFill>
        <p:spPr>
          <a:xfrm>
            <a:off x="341713" y="6046241"/>
            <a:ext cx="2255716" cy="609653"/>
          </a:xfrm>
          <a:prstGeom prst="rect">
            <a:avLst/>
          </a:prstGeom>
        </p:spPr>
      </p:pic>
    </p:spTree>
    <p:extLst>
      <p:ext uri="{BB962C8B-B14F-4D97-AF65-F5344CB8AC3E}">
        <p14:creationId xmlns:p14="http://schemas.microsoft.com/office/powerpoint/2010/main" val="9024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5A5D6-CB9E-DF35-061F-7D0033ADE76D}"/>
              </a:ext>
            </a:extLst>
          </p:cNvPr>
          <p:cNvSpPr>
            <a:spLocks noGrp="1"/>
          </p:cNvSpPr>
          <p:nvPr>
            <p:ph type="title"/>
          </p:nvPr>
        </p:nvSpPr>
        <p:spPr/>
        <p:txBody>
          <a:bodyPr>
            <a:normAutofit fontScale="90000"/>
          </a:bodyPr>
          <a:lstStyle/>
          <a:p>
            <a:r>
              <a:rPr lang="da-DK" sz="2800" dirty="0"/>
              <a:t>Faste træk: </a:t>
            </a:r>
            <a:r>
              <a:rPr lang="da-DK" sz="2800" noProof="0" dirty="0"/>
              <a:t>Generelt spørgsmål til springøvelserne FCI IGP-1+2: Hunden forlader grundpositionen, før føreren har indtaget indkaldelsespositionen. Hvornår er en delvis evaluering mulig, og hvordan vurderes den?</a:t>
            </a:r>
            <a:endParaRPr lang="da-DK" sz="2800" dirty="0"/>
          </a:p>
        </p:txBody>
      </p:sp>
      <p:sp>
        <p:nvSpPr>
          <p:cNvPr id="3" name="Pladsholder til indhold 2">
            <a:extLst>
              <a:ext uri="{FF2B5EF4-FFF2-40B4-BE49-F238E27FC236}">
                <a16:creationId xmlns:a16="http://schemas.microsoft.com/office/drawing/2014/main" id="{5C0C678D-0C08-7617-D1D1-35C4F31CD397}"/>
              </a:ext>
            </a:extLst>
          </p:cNvPr>
          <p:cNvSpPr>
            <a:spLocks noGrp="1"/>
          </p:cNvSpPr>
          <p:nvPr>
            <p:ph idx="1"/>
          </p:nvPr>
        </p:nvSpPr>
        <p:spPr/>
        <p:txBody>
          <a:bodyPr>
            <a:normAutofit/>
          </a:bodyPr>
          <a:lstStyle/>
          <a:p>
            <a:r>
              <a:rPr lang="da-DK" dirty="0"/>
              <a:t>Det er muligt at score i øvelsen, når HF er på den anden side af springet og ikke er i den specifikke position for tilbagekaldelsen.
Øvelsen kan maksimalt vurderes med en høj tilstrækkelig
Bedømmelsen af spring i IGP1 er 5/5/5 og 15 for Klatrespring (intet spring giver 0 point)
Bedømmelse af klatrespring i IGP2 er 10 point (intet spring giver 0 point)
Bedømmelse af klatrespring i IGP3 er 7 for spring og 3 for </a:t>
            </a:r>
            <a:r>
              <a:rPr lang="da-DK" dirty="0" err="1"/>
              <a:t>apportdelen</a:t>
            </a:r>
            <a:endParaRPr lang="da-DK" dirty="0"/>
          </a:p>
        </p:txBody>
      </p:sp>
      <p:sp>
        <p:nvSpPr>
          <p:cNvPr id="4" name="Pladsholder til sidefod 3">
            <a:extLst>
              <a:ext uri="{FF2B5EF4-FFF2-40B4-BE49-F238E27FC236}">
                <a16:creationId xmlns:a16="http://schemas.microsoft.com/office/drawing/2014/main" id="{46748775-8236-19FB-DDC4-A12EDD1EE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c</a:t>
            </a:r>
          </a:p>
        </p:txBody>
      </p:sp>
      <p:pic>
        <p:nvPicPr>
          <p:cNvPr id="5" name="Billede 4">
            <a:extLst>
              <a:ext uri="{FF2B5EF4-FFF2-40B4-BE49-F238E27FC236}">
                <a16:creationId xmlns:a16="http://schemas.microsoft.com/office/drawing/2014/main" id="{E1F1D7C9-4FF6-F529-95F3-6FD75037755C}"/>
              </a:ext>
            </a:extLst>
          </p:cNvPr>
          <p:cNvPicPr>
            <a:picLocks noChangeAspect="1"/>
          </p:cNvPicPr>
          <p:nvPr/>
        </p:nvPicPr>
        <p:blipFill>
          <a:blip r:embed="rId2"/>
          <a:stretch>
            <a:fillRect/>
          </a:stretch>
        </p:blipFill>
        <p:spPr>
          <a:xfrm>
            <a:off x="341713" y="6046241"/>
            <a:ext cx="2255716" cy="609653"/>
          </a:xfrm>
          <a:prstGeom prst="rect">
            <a:avLst/>
          </a:prstGeom>
        </p:spPr>
      </p:pic>
    </p:spTree>
    <p:extLst>
      <p:ext uri="{BB962C8B-B14F-4D97-AF65-F5344CB8AC3E}">
        <p14:creationId xmlns:p14="http://schemas.microsoft.com/office/powerpoint/2010/main" val="303221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335B4-F8EF-C2B4-0B6B-9147D582BE71}"/>
              </a:ext>
            </a:extLst>
          </p:cNvPr>
          <p:cNvSpPr>
            <a:spLocks noGrp="1"/>
          </p:cNvSpPr>
          <p:nvPr>
            <p:ph type="title"/>
          </p:nvPr>
        </p:nvSpPr>
        <p:spPr>
          <a:xfrm>
            <a:off x="612648" y="310896"/>
            <a:ext cx="10872216" cy="1225296"/>
          </a:xfrm>
        </p:spPr>
        <p:txBody>
          <a:bodyPr anchor="ctr">
            <a:normAutofit fontScale="90000"/>
          </a:bodyPr>
          <a:lstStyle/>
          <a:p>
            <a:r>
              <a:rPr lang="da-DK" dirty="0"/>
              <a:t>Hvornår og hvordan gives instruktionen i Fremsendelsen i forhold til </a:t>
            </a:r>
            <a:br>
              <a:rPr lang="da-DK" dirty="0"/>
            </a:br>
            <a:r>
              <a:rPr lang="da-DK" dirty="0"/>
              <a:t>x-kommandoer om at stoppe/lægge sig!!!</a:t>
            </a:r>
          </a:p>
        </p:txBody>
      </p:sp>
      <p:sp>
        <p:nvSpPr>
          <p:cNvPr id="6" name="Pladsholder til indhold 5">
            <a:extLst>
              <a:ext uri="{FF2B5EF4-FFF2-40B4-BE49-F238E27FC236}">
                <a16:creationId xmlns:a16="http://schemas.microsoft.com/office/drawing/2014/main" id="{FBBE59B5-3280-CE06-40AB-1F8F7FA2A087}"/>
              </a:ext>
            </a:extLst>
          </p:cNvPr>
          <p:cNvSpPr>
            <a:spLocks noGrp="1"/>
          </p:cNvSpPr>
          <p:nvPr>
            <p:ph sz="quarter" idx="13"/>
          </p:nvPr>
        </p:nvSpPr>
        <p:spPr>
          <a:xfrm>
            <a:off x="729343" y="2313432"/>
            <a:ext cx="10755521" cy="3895344"/>
          </a:xfrm>
        </p:spPr>
        <p:txBody>
          <a:bodyPr>
            <a:normAutofit/>
          </a:bodyPr>
          <a:lstStyle/>
          <a:p>
            <a:r>
              <a:rPr lang="da-DK" sz="3200" noProof="0" dirty="0">
                <a:latin typeface="Calibri" panose="020F0502020204030204" pitchFamily="34" charset="0"/>
                <a:ea typeface="Calibri" panose="020F0502020204030204" pitchFamily="34" charset="0"/>
                <a:cs typeface="Calibri" panose="020F0502020204030204" pitchFamily="34" charset="0"/>
              </a:rPr>
              <a:t>Dommeren giver tegn til en x-kommando, hvis hunden ikke reagerer på den første kommando fra føreren
Hvis hundeføreren ikke følger instruktionen og afgiver kommando, afsluttes øvelsen</a:t>
            </a:r>
          </a:p>
          <a:p>
            <a:r>
              <a:rPr lang="da-DK" sz="3200" dirty="0">
                <a:latin typeface="Calibri" panose="020F0502020204030204" pitchFamily="34" charset="0"/>
                <a:ea typeface="Calibri" panose="020F0502020204030204" pitchFamily="34" charset="0"/>
                <a:cs typeface="Calibri" panose="020F0502020204030204" pitchFamily="34" charset="0"/>
              </a:rPr>
              <a:t>Afgives kommando selvstændigt fra hundeføreren trækkes point, som for en ekstra kommando</a:t>
            </a:r>
            <a:endParaRPr lang="da-DK" sz="3200"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3" name="Billede 2">
            <a:extLst>
              <a:ext uri="{FF2B5EF4-FFF2-40B4-BE49-F238E27FC236}">
                <a16:creationId xmlns:a16="http://schemas.microsoft.com/office/drawing/2014/main" id="{8B66B295-D82A-4C59-46C2-044F7B163677}"/>
              </a:ext>
            </a:extLst>
          </p:cNvPr>
          <p:cNvPicPr>
            <a:picLocks noChangeAspect="1"/>
          </p:cNvPicPr>
          <p:nvPr/>
        </p:nvPicPr>
        <p:blipFill>
          <a:blip r:embed="rId2"/>
          <a:stretch>
            <a:fillRect/>
          </a:stretch>
        </p:blipFill>
        <p:spPr>
          <a:xfrm>
            <a:off x="341713" y="6046241"/>
            <a:ext cx="2255716" cy="609653"/>
          </a:xfrm>
          <a:prstGeom prst="rect">
            <a:avLst/>
          </a:prstGeom>
        </p:spPr>
      </p:pic>
    </p:spTree>
    <p:extLst>
      <p:ext uri="{BB962C8B-B14F-4D97-AF65-F5344CB8AC3E}">
        <p14:creationId xmlns:p14="http://schemas.microsoft.com/office/powerpoint/2010/main" val="229828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7C99C9-2BAF-A158-05E2-6A6A9B75250F}"/>
            </a:ext>
          </a:extLst>
        </p:cNvPr>
        <p:cNvGrpSpPr/>
        <p:nvPr/>
      </p:nvGrpSpPr>
      <p:grpSpPr>
        <a:xfrm>
          <a:off x="0" y="0"/>
          <a:ext cx="0" cy="0"/>
          <a:chOff x="0" y="0"/>
          <a:chExt cx="0" cy="0"/>
        </a:xfrm>
      </p:grpSpPr>
      <p:pic>
        <p:nvPicPr>
          <p:cNvPr id="6" name="Billede 5" descr="Et billede, der indeholder logo, pattedyr, Grafik&#10;&#10;AI-genereret indhold kan være ukorrekt.">
            <a:extLst>
              <a:ext uri="{FF2B5EF4-FFF2-40B4-BE49-F238E27FC236}">
                <a16:creationId xmlns:a16="http://schemas.microsoft.com/office/drawing/2014/main" id="{CCF29862-D55F-CFD2-EFE0-CA837D9DF6A6}"/>
              </a:ext>
            </a:extLst>
          </p:cNvPr>
          <p:cNvPicPr>
            <a:picLocks noChangeAspect="1"/>
          </p:cNvPicPr>
          <p:nvPr/>
        </p:nvPicPr>
        <p:blipFill>
          <a:blip r:embed="rId2">
            <a:extLst>
              <a:ext uri="{28A0092B-C50C-407E-A947-70E740481C1C}">
                <a14:useLocalDpi xmlns:a14="http://schemas.microsoft.com/office/drawing/2010/main" val="0"/>
              </a:ext>
            </a:extLst>
          </a:blip>
          <a:srcRect r="53007" b="-4"/>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7ED5E57C-1D94-2936-3FCD-FE937C81E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8C68B57-C92C-91AB-E2AA-5654E1BEAF7B}"/>
              </a:ext>
            </a:extLst>
          </p:cNvPr>
          <p:cNvSpPr>
            <a:spLocks noGrp="1"/>
          </p:cNvSpPr>
          <p:nvPr>
            <p:ph type="title"/>
          </p:nvPr>
        </p:nvSpPr>
        <p:spPr>
          <a:xfrm>
            <a:off x="838200" y="365125"/>
            <a:ext cx="10515600" cy="1325563"/>
          </a:xfrm>
        </p:spPr>
        <p:txBody>
          <a:bodyPr>
            <a:normAutofit/>
          </a:bodyPr>
          <a:lstStyle/>
          <a:p>
            <a:r>
              <a:rPr lang="da-DK" noProof="0" dirty="0"/>
              <a:t>Diskvalificering grundet aggressivitet og bemærkning i resultathæftet</a:t>
            </a:r>
          </a:p>
        </p:txBody>
      </p:sp>
      <p:sp>
        <p:nvSpPr>
          <p:cNvPr id="4" name="Pladsholder til sidefod 3">
            <a:extLst>
              <a:ext uri="{FF2B5EF4-FFF2-40B4-BE49-F238E27FC236}">
                <a16:creationId xmlns:a16="http://schemas.microsoft.com/office/drawing/2014/main" id="{69515435-039D-60D3-C28C-44B20E9D7F2F}"/>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dirty="0">
                <a:solidFill>
                  <a:schemeClr val="tx1">
                    <a:lumMod val="50000"/>
                    <a:lumOff val="50000"/>
                  </a:schemeClr>
                </a:solidFill>
              </a:rPr>
              <a:t>28. </a:t>
            </a:r>
            <a:r>
              <a:rPr lang="de-AT" dirty="0" err="1">
                <a:solidFill>
                  <a:schemeClr val="tx1">
                    <a:lumMod val="50000"/>
                    <a:lumOff val="50000"/>
                  </a:schemeClr>
                </a:solidFill>
              </a:rPr>
              <a:t>januar</a:t>
            </a:r>
            <a:r>
              <a:rPr lang="de-AT" dirty="0">
                <a:solidFill>
                  <a:schemeClr val="tx1">
                    <a:lumMod val="50000"/>
                    <a:lumOff val="50000"/>
                  </a:schemeClr>
                </a:solidFill>
              </a:rPr>
              <a:t> 2026, Lene Carlson</a:t>
            </a:r>
          </a:p>
        </p:txBody>
      </p:sp>
      <p:pic>
        <p:nvPicPr>
          <p:cNvPr id="5" name="Billede 4">
            <a:extLst>
              <a:ext uri="{FF2B5EF4-FFF2-40B4-BE49-F238E27FC236}">
                <a16:creationId xmlns:a16="http://schemas.microsoft.com/office/drawing/2014/main" id="{F0CC19C8-965B-80CF-D5AD-C2B06620D25F}"/>
              </a:ext>
            </a:extLst>
          </p:cNvPr>
          <p:cNvPicPr>
            <a:picLocks noChangeAspect="1"/>
          </p:cNvPicPr>
          <p:nvPr/>
        </p:nvPicPr>
        <p:blipFill>
          <a:blip r:embed="rId3"/>
          <a:stretch>
            <a:fillRect/>
          </a:stretch>
        </p:blipFill>
        <p:spPr>
          <a:xfrm>
            <a:off x="11443039" y="6097247"/>
            <a:ext cx="518205" cy="518205"/>
          </a:xfrm>
          <a:prstGeom prst="rect">
            <a:avLst/>
          </a:prstGeom>
        </p:spPr>
      </p:pic>
      <p:pic>
        <p:nvPicPr>
          <p:cNvPr id="7" name="Billede 6" descr="Et billede, der indeholder logo, pattedyr, Grafik&#10;&#10;AI-genereret indhold kan være ukorrekt.">
            <a:extLst>
              <a:ext uri="{FF2B5EF4-FFF2-40B4-BE49-F238E27FC236}">
                <a16:creationId xmlns:a16="http://schemas.microsoft.com/office/drawing/2014/main" id="{AB3DBE48-6297-0BF8-DDC7-3CD8443C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6190060"/>
            <a:ext cx="2253343" cy="605629"/>
          </a:xfrm>
          <a:prstGeom prst="rect">
            <a:avLst/>
          </a:prstGeom>
        </p:spPr>
      </p:pic>
      <p:graphicFrame>
        <p:nvGraphicFramePr>
          <p:cNvPr id="8" name="Inhaltsplatzhalter 2">
            <a:extLst>
              <a:ext uri="{FF2B5EF4-FFF2-40B4-BE49-F238E27FC236}">
                <a16:creationId xmlns:a16="http://schemas.microsoft.com/office/drawing/2014/main" id="{125B4F6C-37B0-4D25-43DF-4431BC60B9F5}"/>
              </a:ext>
            </a:extLst>
          </p:cNvPr>
          <p:cNvGraphicFramePr>
            <a:graphicFrameLocks noGrp="1"/>
          </p:cNvGraphicFramePr>
          <p:nvPr>
            <p:ph idx="1"/>
            <p:extLst>
              <p:ext uri="{D42A27DB-BD31-4B8C-83A1-F6EECF244321}">
                <p14:modId xmlns:p14="http://schemas.microsoft.com/office/powerpoint/2010/main" val="34377040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3559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6002</TotalTime>
  <Words>743</Words>
  <Application>Microsoft Office PowerPoint</Application>
  <PresentationFormat>Widescreen</PresentationFormat>
  <Paragraphs>54</Paragraphs>
  <Slides>13</Slides>
  <Notes>1</Notes>
  <HiddenSlides>0</HiddenSlides>
  <MMClips>0</MMClips>
  <ScaleCrop>false</ScaleCrop>
  <HeadingPairs>
    <vt:vector size="6" baseType="variant">
      <vt:variant>
        <vt:lpstr>Benyttede skrifttyper</vt:lpstr>
      </vt:variant>
      <vt:variant>
        <vt:i4>10</vt:i4>
      </vt:variant>
      <vt:variant>
        <vt:lpstr>Tema</vt:lpstr>
      </vt:variant>
      <vt:variant>
        <vt:i4>5</vt:i4>
      </vt:variant>
      <vt:variant>
        <vt:lpstr>Slidetitler</vt:lpstr>
      </vt:variant>
      <vt:variant>
        <vt:i4>13</vt:i4>
      </vt:variant>
    </vt:vector>
  </HeadingPairs>
  <TitlesOfParts>
    <vt:vector size="28" baseType="lpstr">
      <vt:lpstr>Aptos</vt:lpstr>
      <vt:lpstr>Aptos Display</vt:lpstr>
      <vt:lpstr>Aptos Light</vt:lpstr>
      <vt:lpstr>Arial</vt:lpstr>
      <vt:lpstr>Calibri</vt:lpstr>
      <vt:lpstr>Calibri Light</vt:lpstr>
      <vt:lpstr>Century Gothic</vt:lpstr>
      <vt:lpstr>Poppins</vt:lpstr>
      <vt:lpstr>Poppins ExtraBold</vt:lpstr>
      <vt:lpstr>Poppins SemiBold</vt:lpstr>
      <vt:lpstr>Office-tema</vt:lpstr>
      <vt:lpstr>Brugerdefineret design</vt:lpstr>
      <vt:lpstr>1_Office-tema</vt:lpstr>
      <vt:lpstr>Chroma</vt:lpstr>
      <vt:lpstr>Tema di Office</vt:lpstr>
      <vt:lpstr>Justeringer til prøveprogrammet</vt:lpstr>
      <vt:lpstr>FCI IFH 1</vt:lpstr>
      <vt:lpstr>Apport på jord</vt:lpstr>
      <vt:lpstr>Flugtspring, klatrespring og spring med apport</vt:lpstr>
      <vt:lpstr>Klatrespring med apportering</vt:lpstr>
      <vt:lpstr>Hvordan bedømmes apportøvelsen, hvis hunden løber efterapporten og apporten ikke er inde i feltet og ikke er blevet lagt i feltet (stewarden er ikke i feltet)? Gælder alle apportøvelser.</vt:lpstr>
      <vt:lpstr>Faste træk: Generelt spørgsmål til springøvelserne FCI IGP-1+2: Hunden forlader grundpositionen, før føreren har indtaget indkaldelsespositionen. Hvornår er en delvis evaluering mulig, og hvordan vurderes den?</vt:lpstr>
      <vt:lpstr>Hvornår og hvordan gives instruktionen i Fremsendelsen i forhold til  x-kommandoer om at stoppe/lægge sig!!!</vt:lpstr>
      <vt:lpstr>Diskvalificering grundet aggressivitet og bemærkning i resultathæftet</vt:lpstr>
      <vt:lpstr>Start og slut på en prøve/arrangement</vt:lpstr>
      <vt:lpstr>Dommerens placering!</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Justeringer til prøveprogrammet</dc:title>
  <dc:creator>Stevns Klint Hundepension Stevns Klint Hundepension</dc:creator>
  <cp:lastModifiedBy>Line Pedersen</cp:lastModifiedBy>
  <cp:revision>12</cp:revision>
  <dcterms:created xsi:type="dcterms:W3CDTF">2026-01-27T19:53:12Z</dcterms:created>
  <dcterms:modified xsi:type="dcterms:W3CDTF">2026-02-18T11:40:22Z</dcterms:modified>
</cp:coreProperties>
</file>